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280.xml" ContentType="application/vnd.openxmlformats-officedocument.customXmlProperties+xml"/>
  <Override PartName="/customXml/itemProps281.xml" ContentType="application/vnd.openxmlformats-officedocument.customXmlProperties+xml"/>
  <Override PartName="/customXml/itemProps282.xml" ContentType="application/vnd.openxmlformats-officedocument.customXmlProperties+xml"/>
  <Override PartName="/customXml/itemProps283.xml" ContentType="application/vnd.openxmlformats-officedocument.customXmlProperties+xml"/>
  <Override PartName="/customXml/itemProps284.xml" ContentType="application/vnd.openxmlformats-officedocument.customXmlProperties+xml"/>
  <Override PartName="/customXml/itemProps285.xml" ContentType="application/vnd.openxmlformats-officedocument.customXmlProperties+xml"/>
  <Override PartName="/customXml/itemProps286.xml" ContentType="application/vnd.openxmlformats-officedocument.customXmlProperties+xml"/>
  <Override PartName="/customXml/itemProps287.xml" ContentType="application/vnd.openxmlformats-officedocument.customXmlProperties+xml"/>
  <Override PartName="/customXml/itemProps288.xml" ContentType="application/vnd.openxmlformats-officedocument.customXmlProperties+xml"/>
  <Override PartName="/customXml/itemProps289.xml" ContentType="application/vnd.openxmlformats-officedocument.customXmlProperties+xml"/>
  <Override PartName="/customXml/itemProps290.xml" ContentType="application/vnd.openxmlformats-officedocument.customXmlProperties+xml"/>
  <Override PartName="/customXml/itemProps291.xml" ContentType="application/vnd.openxmlformats-officedocument.customXmlProperties+xml"/>
  <Override PartName="/customXml/itemProps292.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293.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33"/>
  </p:notesMasterIdLst>
  <p:handoutMasterIdLst>
    <p:handoutMasterId r:id="rId34"/>
  </p:handoutMasterIdLst>
  <p:sldIdLst>
    <p:sldId id="262" r:id="rId4"/>
    <p:sldId id="263" r:id="rId5"/>
    <p:sldId id="264" r:id="rId6"/>
    <p:sldId id="265" r:id="rId7"/>
    <p:sldId id="266" r:id="rId8"/>
    <p:sldId id="267" r:id="rId9"/>
    <p:sldId id="316" r:id="rId10"/>
    <p:sldId id="268" r:id="rId11"/>
    <p:sldId id="306" r:id="rId12"/>
    <p:sldId id="270" r:id="rId13"/>
    <p:sldId id="271" r:id="rId14"/>
    <p:sldId id="272" r:id="rId15"/>
    <p:sldId id="308" r:id="rId16"/>
    <p:sldId id="273" r:id="rId17"/>
    <p:sldId id="275" r:id="rId18"/>
    <p:sldId id="310" r:id="rId19"/>
    <p:sldId id="276" r:id="rId20"/>
    <p:sldId id="289" r:id="rId21"/>
    <p:sldId id="290" r:id="rId22"/>
    <p:sldId id="291" r:id="rId23"/>
    <p:sldId id="292" r:id="rId24"/>
    <p:sldId id="293" r:id="rId25"/>
    <p:sldId id="294" r:id="rId26"/>
    <p:sldId id="311" r:id="rId27"/>
    <p:sldId id="279" r:id="rId28"/>
    <p:sldId id="281" r:id="rId29"/>
    <p:sldId id="315" r:id="rId30"/>
    <p:sldId id="283" r:id="rId31"/>
    <p:sldId id="313" r:id="rId32"/>
  </p:sldIdLst>
  <p:sldSz cx="9144000" cy="6858000" type="screen4x3"/>
  <p:notesSz cx="6858000" cy="9144000"/>
  <p:embeddedFontLst>
    <p:embeddedFont>
      <p:font typeface="微软雅黑" panose="020B0503020204020204" charset="-122"/>
      <p:regular r:id="rId40"/>
    </p:embeddedFont>
    <p:embeddedFont>
      <p:font typeface="黑体" panose="02010609060101010101" pitchFamily="49" charset="-122"/>
      <p:regular r:id="rId41"/>
    </p:embeddedFont>
    <p:embeddedFont>
      <p:font typeface="Calibri Light" panose="020F0302020204030204" charset="0"/>
      <p:regular r:id="rId42"/>
      <p:italic r:id="rId43"/>
    </p:embeddedFont>
    <p:embeddedFont>
      <p:font typeface="等线 Light" panose="02010600030101010101" charset="-122"/>
      <p:regular r:id="rId44"/>
    </p:embeddedFont>
    <p:embeddedFont>
      <p:font typeface="等线" panose="02010600030101010101" charset="-122"/>
      <p:regular r:id="rId45"/>
    </p:embeddedFont>
    <p:embeddedFont>
      <p:font typeface="Calibri" panose="020F0502020204030204" charset="0"/>
      <p:regular r:id="rId46"/>
      <p:bold r:id="rId47"/>
      <p:italic r:id="rId48"/>
      <p:boldItalic r:id="rId49"/>
    </p:embeddedFont>
    <p:embeddedFont>
      <p:font typeface="仿宋" panose="02010609060101010101" charset="-122"/>
      <p:regular r:id="rId50"/>
    </p:embeddedFont>
  </p:embeddedFontLst>
  <p:custDataLst>
    <p:tags r:id="rId6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37194"/>
    <a:srgbClr val="69A8CF"/>
    <a:srgbClr val="0945A5"/>
    <a:srgbClr val="1D5D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81" autoAdjust="0"/>
    <p:restoredTop sz="94660"/>
  </p:normalViewPr>
  <p:slideViewPr>
    <p:cSldViewPr snapToGrid="0" showGuides="1">
      <p:cViewPr varScale="1">
        <p:scale>
          <a:sx n="81" d="100"/>
          <a:sy n="81" d="100"/>
        </p:scale>
        <p:origin x="-1622" y="-82"/>
      </p:cViewPr>
      <p:guideLst>
        <p:guide orient="horz" pos="2160"/>
        <p:guide pos="288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293.xml"/><Relationship Id="rId62" Type="http://schemas.openxmlformats.org/officeDocument/2006/relationships/customXml" Target="../customXml/item13.xml"/><Relationship Id="rId61" Type="http://schemas.openxmlformats.org/officeDocument/2006/relationships/customXml" Target="../customXml/item12.xml"/><Relationship Id="rId60" Type="http://schemas.openxmlformats.org/officeDocument/2006/relationships/customXml" Target="../customXml/item11.xml"/><Relationship Id="rId6" Type="http://schemas.openxmlformats.org/officeDocument/2006/relationships/slide" Target="slides/slide3.xml"/><Relationship Id="rId59" Type="http://schemas.openxmlformats.org/officeDocument/2006/relationships/customXml" Target="../customXml/item10.xml"/><Relationship Id="rId58" Type="http://schemas.openxmlformats.org/officeDocument/2006/relationships/customXml" Target="../customXml/item9.xml"/><Relationship Id="rId57" Type="http://schemas.openxmlformats.org/officeDocument/2006/relationships/customXml" Target="../customXml/item8.xml"/><Relationship Id="rId56" Type="http://schemas.openxmlformats.org/officeDocument/2006/relationships/customXml" Target="../customXml/item7.xml"/><Relationship Id="rId55" Type="http://schemas.openxmlformats.org/officeDocument/2006/relationships/customXml" Target="../customXml/item6.xml"/><Relationship Id="rId54" Type="http://schemas.openxmlformats.org/officeDocument/2006/relationships/customXml" Target="../customXml/item5.xml"/><Relationship Id="rId53" Type="http://schemas.openxmlformats.org/officeDocument/2006/relationships/customXml" Target="../customXml/item4.xml"/><Relationship Id="rId52" Type="http://schemas.openxmlformats.org/officeDocument/2006/relationships/customXml" Target="../customXml/item3.xml"/><Relationship Id="rId51" Type="http://schemas.openxmlformats.org/officeDocument/2006/relationships/customXml" Target="../customXml/item2.xml"/><Relationship Id="rId50" Type="http://schemas.openxmlformats.org/officeDocument/2006/relationships/font" Target="fonts/font11.fntdata"/><Relationship Id="rId5" Type="http://schemas.openxmlformats.org/officeDocument/2006/relationships/slide" Target="slides/slide2.xml"/><Relationship Id="rId49" Type="http://schemas.openxmlformats.org/officeDocument/2006/relationships/font" Target="fonts/font10.fntdata"/><Relationship Id="rId48" Type="http://schemas.openxmlformats.org/officeDocument/2006/relationships/font" Target="fonts/font9.fntdata"/><Relationship Id="rId47" Type="http://schemas.openxmlformats.org/officeDocument/2006/relationships/font" Target="fonts/font8.fntdata"/><Relationship Id="rId46" Type="http://schemas.openxmlformats.org/officeDocument/2006/relationships/font" Target="fonts/font7.fntdata"/><Relationship Id="rId45" Type="http://schemas.openxmlformats.org/officeDocument/2006/relationships/font" Target="fonts/font6.fntdata"/><Relationship Id="rId44" Type="http://schemas.openxmlformats.org/officeDocument/2006/relationships/font" Target="fonts/font5.fntdata"/><Relationship Id="rId43" Type="http://schemas.openxmlformats.org/officeDocument/2006/relationships/font" Target="fonts/font4.fntdata"/><Relationship Id="rId42" Type="http://schemas.openxmlformats.org/officeDocument/2006/relationships/font" Target="fonts/font3.fntdata"/><Relationship Id="rId41" Type="http://schemas.openxmlformats.org/officeDocument/2006/relationships/font" Target="fonts/font2.fntdata"/><Relationship Id="rId40" Type="http://schemas.openxmlformats.org/officeDocument/2006/relationships/font" Target="fonts/font1.fntdata"/><Relationship Id="rId4" Type="http://schemas.openxmlformats.org/officeDocument/2006/relationships/slide" Target="slides/slide1.xml"/><Relationship Id="rId39" Type="http://schemas.openxmlformats.org/officeDocument/2006/relationships/customXml" Target="../customXml/item1.xml"/><Relationship Id="rId38" Type="http://schemas.openxmlformats.org/officeDocument/2006/relationships/customXmlProps" Target="../customXml/itemProps280.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notesMaster" Target="notesMasters/notes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999486-818D-4E8F-BFDC-6E09D04A56B3}" type="slidenum">
              <a:rPr lang="zh-CN" altLang="en-US" smtClean="0"/>
            </a:fld>
            <a:endParaRPr lang="zh-CN" altLang="en-US"/>
          </a:p>
        </p:txBody>
      </p:sp>
      <p:pic>
        <p:nvPicPr>
          <p:cNvPr id="7" name="Picture 4" descr="_0.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19" y="0"/>
            <a:ext cx="914188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999486-818D-4E8F-BFDC-6E09D04A56B3}" type="slidenum">
              <a:rPr lang="zh-CN" altLang="en-US" smtClean="0"/>
            </a:fld>
            <a:endParaRPr lang="zh-CN" altLang="en-US"/>
          </a:p>
        </p:txBody>
      </p:sp>
      <p:pic>
        <p:nvPicPr>
          <p:cNvPr id="7" name="Picture 4" descr="_0.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19" y="0"/>
            <a:ext cx="914188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999486-818D-4E8F-BFDC-6E09D04A56B3}" type="slidenum">
              <a:rPr lang="zh-CN" altLang="en-US" smtClean="0"/>
            </a:fld>
            <a:endParaRPr lang="zh-CN" altLang="en-US"/>
          </a:p>
        </p:txBody>
      </p:sp>
      <p:pic>
        <p:nvPicPr>
          <p:cNvPr id="7" name="Picture 4" descr="_0.jpg"/>
          <p:cNvPicPr>
            <a:picLocks noChangeAspect="1"/>
          </p:cNvPicPr>
          <p:nvPr userDrawn="1"/>
        </p:nvPicPr>
        <p:blipFill rotWithShape="1">
          <a:blip r:embed="rId2">
            <a:extLst>
              <a:ext uri="{28A0092B-C50C-407E-A947-70E740481C1C}">
                <a14:useLocalDpi xmlns:a14="http://schemas.microsoft.com/office/drawing/2010/main" val="0"/>
              </a:ext>
            </a:extLst>
          </a:blip>
          <a:srcRect b="80000"/>
          <a:stretch>
            <a:fillRect/>
          </a:stretch>
        </p:blipFill>
        <p:spPr bwMode="auto">
          <a:xfrm>
            <a:off x="2119" y="0"/>
            <a:ext cx="914188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_0.jpg"/>
          <p:cNvPicPr>
            <a:picLocks noChangeAspect="1"/>
          </p:cNvPicPr>
          <p:nvPr userDrawn="1"/>
        </p:nvPicPr>
        <p:blipFill rotWithShape="1">
          <a:blip r:embed="rId2">
            <a:extLst>
              <a:ext uri="{28A0092B-C50C-407E-A947-70E740481C1C}">
                <a14:useLocalDpi xmlns:a14="http://schemas.microsoft.com/office/drawing/2010/main" val="0"/>
              </a:ext>
            </a:extLst>
          </a:blip>
          <a:srcRect b="80000"/>
          <a:stretch>
            <a:fillRect/>
          </a:stretch>
        </p:blipFill>
        <p:spPr bwMode="auto">
          <a:xfrm>
            <a:off x="2119" y="6521243"/>
            <a:ext cx="914188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0"/>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1" y="1825625"/>
            <a:ext cx="38862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4629151" y="1825625"/>
            <a:ext cx="38862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7"/>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1" y="2505075"/>
            <a:ext cx="3868340"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1" y="2505075"/>
            <a:ext cx="3887391"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7"/>
            <a:ext cx="462915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629841" y="2057400"/>
            <a:ext cx="294917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999486-818D-4E8F-BFDC-6E09D04A56B3}" type="slidenum">
              <a:rPr lang="zh-CN" altLang="en-US" smtClean="0"/>
            </a:fld>
            <a:endParaRPr lang="zh-CN" altLang="en-US"/>
          </a:p>
        </p:txBody>
      </p:sp>
      <p:pic>
        <p:nvPicPr>
          <p:cNvPr id="7" name="Picture 4" descr="_0.jpg"/>
          <p:cNvPicPr>
            <a:picLocks noChangeAspect="1"/>
          </p:cNvPicPr>
          <p:nvPr userDrawn="1"/>
        </p:nvPicPr>
        <p:blipFill rotWithShape="1">
          <a:blip r:embed="rId2">
            <a:extLst>
              <a:ext uri="{28A0092B-C50C-407E-A947-70E740481C1C}">
                <a14:useLocalDpi xmlns:a14="http://schemas.microsoft.com/office/drawing/2010/main" val="0"/>
              </a:ext>
            </a:extLst>
          </a:blip>
          <a:srcRect b="80000"/>
          <a:stretch>
            <a:fillRect/>
          </a:stretch>
        </p:blipFill>
        <p:spPr bwMode="auto">
          <a:xfrm>
            <a:off x="2119" y="0"/>
            <a:ext cx="914188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_0.jpg"/>
          <p:cNvPicPr>
            <a:picLocks noChangeAspect="1"/>
          </p:cNvPicPr>
          <p:nvPr userDrawn="1"/>
        </p:nvPicPr>
        <p:blipFill rotWithShape="1">
          <a:blip r:embed="rId2">
            <a:extLst>
              <a:ext uri="{28A0092B-C50C-407E-A947-70E740481C1C}">
                <a14:useLocalDpi xmlns:a14="http://schemas.microsoft.com/office/drawing/2010/main" val="0"/>
              </a:ext>
            </a:extLst>
          </a:blip>
          <a:srcRect b="80000"/>
          <a:stretch>
            <a:fillRect/>
          </a:stretch>
        </p:blipFill>
        <p:spPr bwMode="auto">
          <a:xfrm>
            <a:off x="2119" y="6521243"/>
            <a:ext cx="914188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7"/>
            <a:ext cx="462915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0"/>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1" y="1825625"/>
            <a:ext cx="38862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4629151" y="1825625"/>
            <a:ext cx="38862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7"/>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1" y="2505075"/>
            <a:ext cx="3868340"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1" y="2505075"/>
            <a:ext cx="3887391"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7"/>
            <a:ext cx="462915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629841" y="2057400"/>
            <a:ext cx="294917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7"/>
            <a:ext cx="462915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E06B1EC-33CC-48E7-9805-CA8939191E9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6999486-818D-4E8F-BFDC-6E09D04A56B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65127"/>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06B1EC-33CC-48E7-9805-CA8939191E99}" type="datetimeFigureOut">
              <a:rPr lang="zh-CN" altLang="en-US" smtClean="0"/>
            </a:fld>
            <a:endParaRPr lang="zh-CN" altLang="en-US"/>
          </a:p>
        </p:txBody>
      </p:sp>
      <p:sp>
        <p:nvSpPr>
          <p:cNvPr id="5" name="Footer Placeholder 4"/>
          <p:cNvSpPr>
            <a:spLocks noGrp="1"/>
          </p:cNvSpPr>
          <p:nvPr>
            <p:ph type="ftr" sz="quarter" idx="3"/>
          </p:nvPr>
        </p:nvSpPr>
        <p:spPr>
          <a:xfrm>
            <a:off x="3028951" y="6356352"/>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1" y="6356352"/>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999486-818D-4E8F-BFDC-6E09D04A56B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65127"/>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06B1EC-33CC-48E7-9805-CA8939191E99}" type="datetimeFigureOut">
              <a:rPr lang="zh-CN" altLang="en-US" smtClean="0"/>
            </a:fld>
            <a:endParaRPr lang="zh-CN" altLang="en-US"/>
          </a:p>
        </p:txBody>
      </p:sp>
      <p:sp>
        <p:nvSpPr>
          <p:cNvPr id="5" name="Footer Placeholder 4"/>
          <p:cNvSpPr>
            <a:spLocks noGrp="1"/>
          </p:cNvSpPr>
          <p:nvPr>
            <p:ph type="ftr" sz="quarter" idx="3"/>
          </p:nvPr>
        </p:nvSpPr>
        <p:spPr>
          <a:xfrm>
            <a:off x="3028951" y="6356352"/>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1" y="6356352"/>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999486-818D-4E8F-BFDC-6E09D04A56B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8" Type="http://schemas.openxmlformats.org/officeDocument/2006/relationships/slideLayout" Target="../slideLayouts/slideLayout7.xml"/><Relationship Id="rId17" Type="http://schemas.openxmlformats.org/officeDocument/2006/relationships/image" Target="../media/image5.jpeg"/><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11.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2" Type="http://schemas.openxmlformats.org/officeDocument/2006/relationships/slideLayout" Target="../slideLayouts/slideLayout7.xml"/><Relationship Id="rId11" Type="http://schemas.openxmlformats.org/officeDocument/2006/relationships/tags" Target="../tags/tag114.xml"/><Relationship Id="rId10" Type="http://schemas.openxmlformats.org/officeDocument/2006/relationships/image" Target="../media/image7.png"/><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0" Type="http://schemas.openxmlformats.org/officeDocument/2006/relationships/slideLayout" Target="../slideLayouts/slideLayout7.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2" Type="http://schemas.openxmlformats.org/officeDocument/2006/relationships/slideLayout" Target="../slideLayouts/slideLayout7.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7" Type="http://schemas.openxmlformats.org/officeDocument/2006/relationships/slideLayout" Target="../slideLayouts/slideLayout7.xml"/><Relationship Id="rId26" Type="http://schemas.openxmlformats.org/officeDocument/2006/relationships/tags" Target="../tags/tag158.xml"/><Relationship Id="rId25" Type="http://schemas.openxmlformats.org/officeDocument/2006/relationships/tags" Target="../tags/tag157.xml"/><Relationship Id="rId24" Type="http://schemas.openxmlformats.org/officeDocument/2006/relationships/tags" Target="../tags/tag156.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34.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3" Type="http://schemas.openxmlformats.org/officeDocument/2006/relationships/slideLayout" Target="../slideLayouts/slideLayout7.xml"/><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jpeg"/><Relationship Id="rId1" Type="http://schemas.openxmlformats.org/officeDocument/2006/relationships/tags" Target="../tags/tag159.xml"/></Relationships>
</file>

<file path=ppt/slides/_rels/slide18.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1" Type="http://schemas.openxmlformats.org/officeDocument/2006/relationships/slideLayout" Target="../slideLayouts/slideLayout7.xml"/><Relationship Id="rId10" Type="http://schemas.openxmlformats.org/officeDocument/2006/relationships/image" Target="../media/image15.jpeg"/><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image" Target="../media/image17.jpeg"/><Relationship Id="rId12" Type="http://schemas.openxmlformats.org/officeDocument/2006/relationships/slideLayout" Target="../slideLayouts/slideLayout7.xml"/><Relationship Id="rId11" Type="http://schemas.openxmlformats.org/officeDocument/2006/relationships/image" Target="../media/image18.png"/><Relationship Id="rId10" Type="http://schemas.openxmlformats.org/officeDocument/2006/relationships/tags" Target="../tags/tag182.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2" Type="http://schemas.openxmlformats.org/officeDocument/2006/relationships/slideLayout" Target="../slideLayouts/slideLayout7.xml"/><Relationship Id="rId11" Type="http://schemas.openxmlformats.org/officeDocument/2006/relationships/image" Target="../media/image16.png"/><Relationship Id="rId10" Type="http://schemas.openxmlformats.org/officeDocument/2006/relationships/image" Target="../media/image20.png"/><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9" Type="http://schemas.openxmlformats.org/officeDocument/2006/relationships/tags" Target="../tags/tag198.xml"/><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2" Type="http://schemas.openxmlformats.org/officeDocument/2006/relationships/slideLayout" Target="../slideLayouts/slideLayout7.xml"/><Relationship Id="rId11" Type="http://schemas.openxmlformats.org/officeDocument/2006/relationships/image" Target="../media/image16.png"/><Relationship Id="rId10" Type="http://schemas.openxmlformats.org/officeDocument/2006/relationships/image" Target="../media/image22.png"/><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2" Type="http://schemas.openxmlformats.org/officeDocument/2006/relationships/slideLayout" Target="../slideLayouts/slideLayout7.xml"/><Relationship Id="rId11" Type="http://schemas.openxmlformats.org/officeDocument/2006/relationships/image" Target="../media/image16.png"/><Relationship Id="rId10" Type="http://schemas.openxmlformats.org/officeDocument/2006/relationships/image" Target="../media/image24.png"/><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image" Target="../media/image25.png"/><Relationship Id="rId12" Type="http://schemas.openxmlformats.org/officeDocument/2006/relationships/slideLayout" Target="../slideLayouts/slideLayout7.xml"/><Relationship Id="rId11" Type="http://schemas.openxmlformats.org/officeDocument/2006/relationships/image" Target="../media/image26.png"/><Relationship Id="rId10" Type="http://schemas.openxmlformats.org/officeDocument/2006/relationships/tags" Target="../tags/tag214.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7" Type="http://schemas.openxmlformats.org/officeDocument/2006/relationships/slideLayout" Target="../slideLayouts/slideLayout7.xml"/><Relationship Id="rId16" Type="http://schemas.openxmlformats.org/officeDocument/2006/relationships/tags" Target="../tags/tag230.xml"/><Relationship Id="rId15" Type="http://schemas.openxmlformats.org/officeDocument/2006/relationships/tags" Target="../tags/tag229.xml"/><Relationship Id="rId14" Type="http://schemas.openxmlformats.org/officeDocument/2006/relationships/tags" Target="../tags/tag228.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tags" Target="../tags/tag215.xml"/></Relationships>
</file>

<file path=ppt/slides/_rels/slide26.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2" Type="http://schemas.openxmlformats.org/officeDocument/2006/relationships/slideLayout" Target="../slideLayouts/slideLayout7.xml"/><Relationship Id="rId11" Type="http://schemas.openxmlformats.org/officeDocument/2006/relationships/image" Target="../media/image29.jpeg"/><Relationship Id="rId10" Type="http://schemas.openxmlformats.org/officeDocument/2006/relationships/image" Target="../media/image28.jpeg"/><Relationship Id="rId1" Type="http://schemas.openxmlformats.org/officeDocument/2006/relationships/tags" Target="../tags/tag23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4" Type="http://schemas.openxmlformats.org/officeDocument/2006/relationships/slideLayout" Target="../slideLayouts/slideLayout7.xml"/><Relationship Id="rId33" Type="http://schemas.openxmlformats.org/officeDocument/2006/relationships/tags" Target="../tags/tag271.xml"/><Relationship Id="rId32" Type="http://schemas.openxmlformats.org/officeDocument/2006/relationships/tags" Target="../tags/tag270.xml"/><Relationship Id="rId31" Type="http://schemas.openxmlformats.org/officeDocument/2006/relationships/tags" Target="../tags/tag269.xml"/><Relationship Id="rId30" Type="http://schemas.openxmlformats.org/officeDocument/2006/relationships/tags" Target="../tags/tag268.xml"/><Relationship Id="rId3" Type="http://schemas.openxmlformats.org/officeDocument/2006/relationships/tags" Target="../tags/tag241.xml"/><Relationship Id="rId29" Type="http://schemas.openxmlformats.org/officeDocument/2006/relationships/tags" Target="../tags/tag267.xml"/><Relationship Id="rId28" Type="http://schemas.openxmlformats.org/officeDocument/2006/relationships/tags" Target="../tags/tag266.xml"/><Relationship Id="rId27" Type="http://schemas.openxmlformats.org/officeDocument/2006/relationships/tags" Target="../tags/tag265.xml"/><Relationship Id="rId26" Type="http://schemas.openxmlformats.org/officeDocument/2006/relationships/tags" Target="../tags/tag264.xml"/><Relationship Id="rId25" Type="http://schemas.openxmlformats.org/officeDocument/2006/relationships/tags" Target="../tags/tag263.xml"/><Relationship Id="rId24" Type="http://schemas.openxmlformats.org/officeDocument/2006/relationships/tags" Target="../tags/tag262.xml"/><Relationship Id="rId23" Type="http://schemas.openxmlformats.org/officeDocument/2006/relationships/tags" Target="../tags/tag261.xml"/><Relationship Id="rId22" Type="http://schemas.openxmlformats.org/officeDocument/2006/relationships/tags" Target="../tags/tag260.xml"/><Relationship Id="rId21" Type="http://schemas.openxmlformats.org/officeDocument/2006/relationships/tags" Target="../tags/tag259.xml"/><Relationship Id="rId20" Type="http://schemas.openxmlformats.org/officeDocument/2006/relationships/tags" Target="../tags/tag258.xml"/><Relationship Id="rId2" Type="http://schemas.openxmlformats.org/officeDocument/2006/relationships/tags" Target="../tags/tag240.xml"/><Relationship Id="rId19" Type="http://schemas.openxmlformats.org/officeDocument/2006/relationships/tags" Target="../tags/tag257.xml"/><Relationship Id="rId18" Type="http://schemas.openxmlformats.org/officeDocument/2006/relationships/tags" Target="../tags/tag256.xml"/><Relationship Id="rId17" Type="http://schemas.openxmlformats.org/officeDocument/2006/relationships/tags" Target="../tags/tag255.xml"/><Relationship Id="rId16" Type="http://schemas.openxmlformats.org/officeDocument/2006/relationships/tags" Target="../tags/tag254.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39.xml"/></Relationships>
</file>

<file path=ppt/slides/_rels/slide29.xml.rels><?xml version="1.0" encoding="UTF-8" standalone="yes"?>
<Relationships xmlns="http://schemas.openxmlformats.org/package/2006/relationships"><Relationship Id="rId9" Type="http://schemas.openxmlformats.org/officeDocument/2006/relationships/tags" Target="../tags/tag279.xml"/><Relationship Id="rId8" Type="http://schemas.openxmlformats.org/officeDocument/2006/relationships/tags" Target="../tags/tag278.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0" Type="http://schemas.openxmlformats.org/officeDocument/2006/relationships/slideLayout" Target="../slideLayouts/slideLayout18.xml"/><Relationship Id="rId1" Type="http://schemas.openxmlformats.org/officeDocument/2006/relationships/image" Target="../media/image30.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0" Type="http://schemas.openxmlformats.org/officeDocument/2006/relationships/slideLayout" Target="../slideLayouts/slideLayout7.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7" Type="http://schemas.openxmlformats.org/officeDocument/2006/relationships/slideLayout" Target="../slideLayouts/slideLayout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6.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3" Type="http://schemas.openxmlformats.org/officeDocument/2006/relationships/slideLayout" Target="../slideLayouts/slideLayout7.xml"/><Relationship Id="rId22" Type="http://schemas.openxmlformats.org/officeDocument/2006/relationships/image" Target="../media/image4.jpeg"/><Relationship Id="rId21" Type="http://schemas.openxmlformats.org/officeDocument/2006/relationships/tags" Target="../tags/tag57.xml"/><Relationship Id="rId20" Type="http://schemas.openxmlformats.org/officeDocument/2006/relationships/tags" Target="../tags/tag56.xml"/><Relationship Id="rId2" Type="http://schemas.openxmlformats.org/officeDocument/2006/relationships/tags" Target="../tags/tag38.xml"/><Relationship Id="rId19" Type="http://schemas.openxmlformats.org/officeDocument/2006/relationships/tags" Target="../tags/tag55.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3" Type="http://schemas.openxmlformats.org/officeDocument/2006/relationships/slideLayout" Target="../slideLayouts/slideLayout7.xml"/><Relationship Id="rId32" Type="http://schemas.openxmlformats.org/officeDocument/2006/relationships/tags" Target="../tags/tag89.xml"/><Relationship Id="rId31" Type="http://schemas.openxmlformats.org/officeDocument/2006/relationships/tags" Target="../tags/tag88.xml"/><Relationship Id="rId30" Type="http://schemas.openxmlformats.org/officeDocument/2006/relationships/tags" Target="../tags/tag87.xml"/><Relationship Id="rId3" Type="http://schemas.openxmlformats.org/officeDocument/2006/relationships/tags" Target="../tags/tag60.xml"/><Relationship Id="rId29" Type="http://schemas.openxmlformats.org/officeDocument/2006/relationships/tags" Target="../tags/tag86.xml"/><Relationship Id="rId28" Type="http://schemas.openxmlformats.org/officeDocument/2006/relationships/tags" Target="../tags/tag85.xml"/><Relationship Id="rId27" Type="http://schemas.openxmlformats.org/officeDocument/2006/relationships/tags" Target="../tags/tag84.xml"/><Relationship Id="rId26" Type="http://schemas.openxmlformats.org/officeDocument/2006/relationships/tags" Target="../tags/tag83.xml"/><Relationship Id="rId25" Type="http://schemas.openxmlformats.org/officeDocument/2006/relationships/tags" Target="../tags/tag82.xml"/><Relationship Id="rId24" Type="http://schemas.openxmlformats.org/officeDocument/2006/relationships/tags" Target="../tags/tag81.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F35B0BEE-F18A-47BB-8FCB-E00DA2F2635D-1" descr="C:/Users/Administrator/AppData/Local/Temp/wpp.rKqpQdwpp"/>
          <p:cNvPicPr>
            <a:picLocks noChangeAspect="1"/>
          </p:cNvPicPr>
          <p:nvPr>
            <p:custDataLst>
              <p:tags r:id="rId1"/>
            </p:custDataLst>
          </p:nvPr>
        </p:nvPicPr>
        <p:blipFill>
          <a:blip r:embed="rId2"/>
          <a:stretch>
            <a:fillRect/>
          </a:stretch>
        </p:blipFill>
        <p:spPr>
          <a:xfrm>
            <a:off x="635" y="759460"/>
            <a:ext cx="9144000" cy="6098540"/>
          </a:xfrm>
          <a:prstGeom prst="rect">
            <a:avLst/>
          </a:prstGeom>
        </p:spPr>
      </p:pic>
      <p:sp>
        <p:nvSpPr>
          <p:cNvPr id="3" name="内容占位符 2"/>
          <p:cNvSpPr>
            <a:spLocks noGrp="1"/>
          </p:cNvSpPr>
          <p:nvPr>
            <p:ph idx="4294967295"/>
          </p:nvPr>
        </p:nvSpPr>
        <p:spPr>
          <a:xfrm>
            <a:off x="635" y="5587365"/>
            <a:ext cx="9144000" cy="734695"/>
          </a:xfrm>
        </p:spPr>
        <p:txBody>
          <a:bodyPr/>
          <a:lstStyle/>
          <a:p>
            <a:pPr marL="0" indent="0" algn="ctr">
              <a:buNone/>
            </a:pPr>
            <a:r>
              <a:rPr lang="zh-CN" altLang="zh-CN" sz="1400" b="1">
                <a:solidFill>
                  <a:schemeClr val="bg1"/>
                </a:solidFill>
                <a:latin typeface="微软雅黑" panose="020B0503020204020204" charset="-122"/>
                <a:ea typeface="微软雅黑" panose="020B0503020204020204" charset="-122"/>
              </a:rPr>
              <a:t>乌拉特中旗温更镇人民政府</a:t>
            </a:r>
            <a:endParaRPr lang="zh-CN" altLang="zh-CN" sz="1400" b="1">
              <a:solidFill>
                <a:schemeClr val="bg1"/>
              </a:solidFill>
              <a:latin typeface="微软雅黑" panose="020B0503020204020204" charset="-122"/>
              <a:ea typeface="微软雅黑" panose="020B0503020204020204" charset="-122"/>
            </a:endParaRPr>
          </a:p>
          <a:p>
            <a:pPr marL="0" indent="0" algn="ctr" fontAlgn="auto">
              <a:buNone/>
            </a:pPr>
            <a:r>
              <a:rPr lang="zh-CN" altLang="zh-CN" sz="1400" b="1">
                <a:solidFill>
                  <a:schemeClr val="bg1"/>
                </a:solidFill>
                <a:latin typeface="微软雅黑" panose="020B0503020204020204" charset="-122"/>
                <a:ea typeface="微软雅黑" panose="020B0503020204020204" charset="-122"/>
              </a:rPr>
              <a:t>二〇二三年七月</a:t>
            </a:r>
            <a:endParaRPr lang="zh-CN" altLang="zh-CN" sz="1400" b="1">
              <a:solidFill>
                <a:schemeClr val="bg1"/>
              </a:solidFill>
              <a:latin typeface="微软雅黑" panose="020B0503020204020204" charset="-122"/>
              <a:ea typeface="微软雅黑" panose="020B0503020204020204" charset="-122"/>
            </a:endParaRPr>
          </a:p>
          <a:p>
            <a:pPr marL="0" indent="0" algn="ctr">
              <a:buNone/>
            </a:pPr>
            <a:endParaRPr lang="zh-CN" altLang="zh-CN" sz="1400" b="1">
              <a:solidFill>
                <a:schemeClr val="bg1"/>
              </a:solidFill>
              <a:latin typeface="微软雅黑" panose="020B0503020204020204" charset="-122"/>
              <a:ea typeface="微软雅黑" panose="020B0503020204020204" charset="-122"/>
            </a:endParaRPr>
          </a:p>
        </p:txBody>
      </p:sp>
      <p:sp>
        <p:nvSpPr>
          <p:cNvPr id="5" name="Title 1"/>
          <p:cNvSpPr txBox="1"/>
          <p:nvPr/>
        </p:nvSpPr>
        <p:spPr>
          <a:xfrm>
            <a:off x="3761740" y="2815590"/>
            <a:ext cx="1795780" cy="467360"/>
          </a:xfrm>
          <a:prstGeom prst="rect">
            <a:avLst/>
          </a:prstGeom>
        </p:spPr>
        <p:txBody>
          <a:bodyPr vert="horz" lIns="63304" tIns="31652" rIns="63304" bIns="31652" rtlCol="0" anchor="b">
            <a:normAutofit fontScale="45000" lnSpcReduction="20000"/>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defRPr/>
            </a:pPr>
            <a:br>
              <a:rPr lang="en-US" sz="1660" b="1" dirty="0"/>
            </a:br>
            <a:r>
              <a:rPr lang="zh-CN" altLang="en-US" sz="5000" b="1" dirty="0">
                <a:solidFill>
                  <a:schemeClr val="bg1"/>
                </a:solidFill>
                <a:latin typeface="黑体" panose="02010609060101010101" pitchFamily="49" charset="-122"/>
                <a:ea typeface="黑体" panose="02010609060101010101" pitchFamily="49" charset="-122"/>
              </a:rPr>
              <a:t>（公示稿）</a:t>
            </a:r>
            <a:br>
              <a:rPr lang="en-US" sz="1660" dirty="0"/>
            </a:br>
            <a:endParaRPr lang="en-US" sz="1660" dirty="0"/>
          </a:p>
        </p:txBody>
      </p:sp>
      <p:sp>
        <p:nvSpPr>
          <p:cNvPr id="6" name="Rectangle 2"/>
          <p:cNvSpPr>
            <a:spLocks noChangeArrowheads="1"/>
          </p:cNvSpPr>
          <p:nvPr/>
        </p:nvSpPr>
        <p:spPr bwMode="auto">
          <a:xfrm>
            <a:off x="0" y="1049020"/>
            <a:ext cx="9187815" cy="876935"/>
          </a:xfrm>
          <a:prstGeom prst="rect">
            <a:avLst/>
          </a:prstGeom>
          <a:noFill/>
          <a:ln>
            <a:noFill/>
          </a:ln>
          <a:effectLst/>
          <a:extLst>
            <a:ext uri="{909E8E84-426E-40DD-AFC4-6F175D3DCCD1}">
              <a14:hiddenFill xmlns:a14="http://schemas.microsoft.com/office/drawing/2010/main">
                <a:solidFill>
                  <a:srgbClr val="FFFFFF">
                    <a:alpha val="41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3304" tIns="31652" rIns="63304" bIns="31652" numCol="1" anchor="ctr" anchorCtr="0" compatLnSpc="1">
            <a:noAutofit/>
          </a:bodyPr>
          <a:lstStyle>
            <a:lvl1pPr indent="1270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indent="0" algn="ctr" defTabSz="914400" rtl="0">
              <a:lnSpc>
                <a:spcPct val="250000"/>
              </a:lnSpc>
              <a:spcBef>
                <a:spcPct val="0"/>
              </a:spcBef>
              <a:spcAft>
                <a:spcPct val="0"/>
              </a:spcAft>
              <a:buClrTx/>
              <a:buSzTx/>
              <a:buFontTx/>
              <a:buNone/>
            </a:pPr>
            <a:r>
              <a:rPr lang="zh-CN" altLang="zh-CN" sz="3000" b="1" dirty="0">
                <a:solidFill>
                  <a:schemeClr val="tx1"/>
                </a:solidFill>
                <a:latin typeface="汉仪综艺体简" panose="02010600000101010101" charset="-122"/>
                <a:ea typeface="汉仪综艺体简" panose="02010600000101010101" charset="-122"/>
                <a:cs typeface="+mj-cs"/>
                <a:sym typeface="汉仪力量黑简" panose="00020600040101010101" charset="-122"/>
              </a:rPr>
              <a:t>乌拉特中旗</a:t>
            </a:r>
            <a:r>
              <a:rPr lang="zh-CN" altLang="zh-CN" sz="3000" b="1" dirty="0">
                <a:solidFill>
                  <a:srgbClr val="FF0000"/>
                </a:solidFill>
                <a:latin typeface="汉仪综艺体简" panose="02010600000101010101" charset="-122"/>
                <a:ea typeface="汉仪综艺体简" panose="02010600000101010101" charset="-122"/>
                <a:cs typeface="+mj-cs"/>
                <a:sym typeface="汉仪力量黑简" panose="00020600040101010101" charset="-122"/>
              </a:rPr>
              <a:t>温更镇</a:t>
            </a:r>
            <a:r>
              <a:rPr lang="zh-CN" altLang="zh-CN" sz="3000" b="1" dirty="0">
                <a:solidFill>
                  <a:schemeClr val="tx1"/>
                </a:solidFill>
                <a:latin typeface="汉仪综艺体简" panose="02010600000101010101" charset="-122"/>
                <a:ea typeface="汉仪综艺体简" panose="02010600000101010101" charset="-122"/>
                <a:cs typeface="+mj-cs"/>
                <a:sym typeface="汉仪力量黑简" panose="00020600040101010101" charset="-122"/>
              </a:rPr>
              <a:t>国土空间总体规划</a:t>
            </a:r>
            <a:endParaRPr kumimoji="0" lang="zh-CN" altLang="zh-CN" sz="3000" b="1" i="0" u="none" strike="noStrike" cap="none" normalizeH="0" baseline="0" dirty="0">
              <a:ln>
                <a:noFill/>
              </a:ln>
              <a:solidFill>
                <a:schemeClr val="tx1"/>
              </a:solidFill>
              <a:effectLst/>
              <a:latin typeface="汉仪综艺体简" panose="02010600000101010101" charset="-122"/>
              <a:ea typeface="汉仪综艺体简" panose="02010600000101010101" charset="-122"/>
              <a:cs typeface="+mj-cs"/>
              <a:sym typeface="汉仪力量黑简" panose="00020600040101010101" charset="-122"/>
            </a:endParaRPr>
          </a:p>
        </p:txBody>
      </p:sp>
      <p:sp>
        <p:nvSpPr>
          <p:cNvPr id="7" name="Rectangle 3"/>
          <p:cNvSpPr>
            <a:spLocks noChangeArrowheads="1"/>
          </p:cNvSpPr>
          <p:nvPr/>
        </p:nvSpPr>
        <p:spPr bwMode="auto">
          <a:xfrm>
            <a:off x="3526790" y="2030730"/>
            <a:ext cx="2266950" cy="473075"/>
          </a:xfrm>
          <a:prstGeom prst="rect">
            <a:avLst/>
          </a:prstGeom>
          <a:solidFill>
            <a:srgbClr val="FF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3304" tIns="31652" rIns="63304" bIns="31652" numCol="1" anchor="ctr" anchorCtr="0" compatLnSpc="1">
            <a:noAutofit/>
          </a:bodyPr>
          <a:lstStyle/>
          <a:p>
            <a:pPr marL="0" marR="0" lvl="0" indent="127000" algn="ctr" defTabSz="914400" rtl="0" eaLnBrk="0" fontAlgn="base" latinLnBrk="0" hangingPunct="0">
              <a:lnSpc>
                <a:spcPct val="100000"/>
              </a:lnSpc>
              <a:spcBef>
                <a:spcPct val="0"/>
              </a:spcBef>
              <a:spcAft>
                <a:spcPct val="0"/>
              </a:spcAft>
              <a:buClrTx/>
              <a:buSzTx/>
              <a:buFontTx/>
              <a:buNone/>
            </a:pPr>
            <a:r>
              <a:rPr kumimoji="0" lang="zh-CN" altLang="zh-CN" b="1" i="0" u="none" strike="noStrike" cap="none" normalizeH="0" baseline="0" dirty="0">
                <a:ln>
                  <a:noFill/>
                </a:ln>
                <a:solidFill>
                  <a:schemeClr val="tx1"/>
                </a:solidFill>
                <a:effectLst/>
                <a:latin typeface="汉仪综艺体简" panose="02010600000101010101" charset="-122"/>
                <a:ea typeface="汉仪综艺体简" panose="02010600000101010101" charset="-122"/>
                <a:cs typeface="汉仪综艺体简" panose="02010600000101010101" charset="-122"/>
              </a:rPr>
              <a:t>（</a:t>
            </a:r>
            <a:r>
              <a:rPr kumimoji="0" lang="en-US" altLang="zh-CN" b="1" i="0" u="none" strike="noStrike" cap="none" normalizeH="0" baseline="0" dirty="0">
                <a:ln>
                  <a:noFill/>
                </a:ln>
                <a:solidFill>
                  <a:schemeClr val="tx1"/>
                </a:solidFill>
                <a:effectLst/>
                <a:latin typeface="汉仪综艺体简" panose="02010600000101010101" charset="-122"/>
                <a:ea typeface="汉仪综艺体简" panose="02010600000101010101" charset="-122"/>
                <a:cs typeface="汉仪综艺体简" panose="02010600000101010101" charset="-122"/>
              </a:rPr>
              <a:t>2021-2035</a:t>
            </a:r>
            <a:r>
              <a:rPr kumimoji="0" lang="zh-CN" altLang="en-US" b="1" i="0" u="none" strike="noStrike" cap="none" normalizeH="0" baseline="0" dirty="0">
                <a:ln>
                  <a:noFill/>
                </a:ln>
                <a:solidFill>
                  <a:schemeClr val="tx1"/>
                </a:solidFill>
                <a:effectLst/>
                <a:latin typeface="汉仪综艺体简" panose="02010600000101010101" charset="-122"/>
                <a:ea typeface="汉仪综艺体简" panose="02010600000101010101" charset="-122"/>
                <a:cs typeface="汉仪综艺体简" panose="02010600000101010101" charset="-122"/>
              </a:rPr>
              <a:t>年）</a:t>
            </a:r>
            <a:endParaRPr kumimoji="0" lang="zh-CN" altLang="en-US" b="1" i="0" u="none" strike="noStrike" cap="none" normalizeH="0" baseline="0" dirty="0">
              <a:ln>
                <a:noFill/>
              </a:ln>
              <a:solidFill>
                <a:schemeClr val="tx1"/>
              </a:solidFill>
              <a:effectLst/>
              <a:latin typeface="汉仪综艺体简" panose="02010600000101010101" charset="-122"/>
              <a:ea typeface="汉仪综艺体简" panose="02010600000101010101" charset="-122"/>
              <a:cs typeface="汉仪综艺体简" panose="0201060000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275590" y="200660"/>
            <a:ext cx="5387340" cy="7289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3.1</a:t>
            </a:r>
            <a:r>
              <a:rPr lang="zh-CN" altLang="zh-CN" sz="2400" dirty="0">
                <a:solidFill>
                  <a:schemeClr val="tx1"/>
                </a:solidFill>
                <a:latin typeface="汉仪综艺体简" panose="02010600000101010101" charset="-122"/>
                <a:ea typeface="汉仪综艺体简" panose="02010600000101010101" charset="-122"/>
              </a:rPr>
              <a:t>国土空间开发保护格局</a:t>
            </a:r>
            <a:endParaRPr lang="zh-CN" altLang="zh-CN" sz="2400" dirty="0">
              <a:solidFill>
                <a:schemeClr val="tx1"/>
              </a:solidFill>
              <a:latin typeface="汉仪综艺体简" panose="02010600000101010101" charset="-122"/>
              <a:ea typeface="汉仪综艺体简" panose="02010600000101010101" charset="-122"/>
            </a:endParaRPr>
          </a:p>
        </p:txBody>
      </p:sp>
      <p:sp>
        <p:nvSpPr>
          <p:cNvPr id="15" name="文本框 14"/>
          <p:cNvSpPr txBox="1"/>
          <p:nvPr/>
        </p:nvSpPr>
        <p:spPr>
          <a:xfrm>
            <a:off x="275590" y="766445"/>
            <a:ext cx="8598535" cy="1060450"/>
          </a:xfrm>
          <a:prstGeom prst="rect">
            <a:avLst/>
          </a:prstGeom>
          <a:noFill/>
        </p:spPr>
        <p:txBody>
          <a:bodyPr wrap="square" rtlCol="0" anchor="t">
            <a:spAutoFit/>
          </a:bodyPr>
          <a:lstStyle/>
          <a:p>
            <a:pPr>
              <a:lnSpc>
                <a:spcPct val="150000"/>
              </a:lnSpc>
            </a:pPr>
            <a:r>
              <a:rPr lang="en-US" altLang="zh-CN" sz="1400" b="1" spc="100" dirty="0">
                <a:solidFill>
                  <a:srgbClr val="437194"/>
                </a:solidFill>
                <a:latin typeface="汉仪综艺体简" panose="02010600000101010101" charset="-122"/>
                <a:ea typeface="汉仪综艺体简" panose="02010600000101010101" charset="-122"/>
                <a:sym typeface="+mn-ea"/>
              </a:rPr>
              <a:t>依据永久基本农田保护红线、生态保护红线、城镇开发边界划定成果，按照人口资源环境相均衡、经济社会生态效益相统一的原则，统筹划定生态空间、农牧空间、建设空间；规划构建“一心、一带、多点”的国土空间总体格局。</a:t>
            </a:r>
            <a:endParaRPr lang="en-US" altLang="zh-CN" sz="1400" b="1" spc="100" dirty="0">
              <a:solidFill>
                <a:srgbClr val="437194"/>
              </a:solidFill>
              <a:latin typeface="汉仪综艺体简" panose="02010600000101010101" charset="-122"/>
              <a:ea typeface="汉仪综艺体简" panose="02010600000101010101" charset="-122"/>
              <a:sym typeface="+mn-ea"/>
            </a:endParaRPr>
          </a:p>
        </p:txBody>
      </p:sp>
      <p:grpSp>
        <p:nvGrpSpPr>
          <p:cNvPr id="29" name="组合 28"/>
          <p:cNvGrpSpPr/>
          <p:nvPr/>
        </p:nvGrpSpPr>
        <p:grpSpPr>
          <a:xfrm>
            <a:off x="6307137" y="1859915"/>
            <a:ext cx="557530" cy="2286635"/>
            <a:chOff x="6982" y="3001"/>
            <a:chExt cx="878" cy="3601"/>
          </a:xfrm>
        </p:grpSpPr>
        <p:sp>
          <p:nvSpPr>
            <p:cNvPr id="18" name="任意多边形 17"/>
            <p:cNvSpPr/>
            <p:nvPr>
              <p:custDataLst>
                <p:tags r:id="rId1"/>
              </p:custDataLst>
            </p:nvPr>
          </p:nvSpPr>
          <p:spPr>
            <a:xfrm>
              <a:off x="7133" y="3093"/>
              <a:ext cx="727" cy="474"/>
            </a:xfrm>
            <a:custGeom>
              <a:avLst/>
              <a:gdLst/>
              <a:ahLst/>
              <a:cxnLst>
                <a:cxn ang="3">
                  <a:pos x="hc" y="t"/>
                </a:cxn>
                <a:cxn ang="cd2">
                  <a:pos x="l" y="vc"/>
                </a:cxn>
                <a:cxn ang="cd4">
                  <a:pos x="hc" y="b"/>
                </a:cxn>
                <a:cxn ang="0">
                  <a:pos x="r" y="vc"/>
                </a:cxn>
              </a:cxnLst>
              <a:rect l="l" t="t" r="r" b="b"/>
              <a:pathLst>
                <a:path w="1536" h="1001">
                  <a:moveTo>
                    <a:pt x="0" y="1"/>
                  </a:moveTo>
                  <a:lnTo>
                    <a:pt x="266" y="1"/>
                  </a:lnTo>
                  <a:lnTo>
                    <a:pt x="266" y="857"/>
                  </a:lnTo>
                  <a:lnTo>
                    <a:pt x="613" y="857"/>
                  </a:lnTo>
                  <a:lnTo>
                    <a:pt x="613" y="145"/>
                  </a:lnTo>
                  <a:lnTo>
                    <a:pt x="268" y="145"/>
                  </a:lnTo>
                  <a:lnTo>
                    <a:pt x="314" y="1"/>
                  </a:lnTo>
                  <a:lnTo>
                    <a:pt x="681" y="1"/>
                  </a:lnTo>
                  <a:lnTo>
                    <a:pt x="880" y="189"/>
                  </a:lnTo>
                  <a:lnTo>
                    <a:pt x="880" y="814"/>
                  </a:lnTo>
                  <a:lnTo>
                    <a:pt x="681" y="1001"/>
                  </a:lnTo>
                  <a:lnTo>
                    <a:pt x="199" y="1001"/>
                  </a:lnTo>
                  <a:lnTo>
                    <a:pt x="0" y="814"/>
                  </a:lnTo>
                  <a:lnTo>
                    <a:pt x="0" y="1"/>
                  </a:lnTo>
                  <a:close/>
                  <a:moveTo>
                    <a:pt x="1065" y="0"/>
                  </a:moveTo>
                  <a:lnTo>
                    <a:pt x="1411" y="0"/>
                  </a:lnTo>
                  <a:lnTo>
                    <a:pt x="1411" y="857"/>
                  </a:lnTo>
                  <a:lnTo>
                    <a:pt x="1536" y="857"/>
                  </a:lnTo>
                  <a:lnTo>
                    <a:pt x="1536" y="1001"/>
                  </a:lnTo>
                  <a:lnTo>
                    <a:pt x="989" y="1001"/>
                  </a:lnTo>
                  <a:lnTo>
                    <a:pt x="1035" y="857"/>
                  </a:lnTo>
                  <a:lnTo>
                    <a:pt x="1144" y="857"/>
                  </a:lnTo>
                  <a:lnTo>
                    <a:pt x="1144" y="144"/>
                  </a:lnTo>
                  <a:lnTo>
                    <a:pt x="1019" y="144"/>
                  </a:lnTo>
                  <a:lnTo>
                    <a:pt x="1065" y="0"/>
                  </a:lnTo>
                  <a:close/>
                </a:path>
              </a:pathLst>
            </a:custGeom>
            <a:solidFill>
              <a:schemeClr val="accent1">
                <a:alpha val="20000"/>
              </a:schemeClr>
            </a:solidFill>
            <a:ln w="9525">
              <a:gradFill>
                <a:gsLst>
                  <a:gs pos="0">
                    <a:schemeClr val="accent1">
                      <a:alpha val="0"/>
                    </a:schemeClr>
                  </a:gs>
                  <a:gs pos="100000">
                    <a:schemeClr val="accent1">
                      <a:alpha val="65000"/>
                    </a:schemeClr>
                  </a:gs>
                </a:gsLst>
                <a:lin ang="16200000" scaled="1"/>
              </a:gra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sz="1525"/>
            </a:p>
          </p:txBody>
        </p:sp>
        <p:sp>
          <p:nvSpPr>
            <p:cNvPr id="21" name="任意多边形: 形状 66"/>
            <p:cNvSpPr/>
            <p:nvPr>
              <p:custDataLst>
                <p:tags r:id="rId2"/>
              </p:custDataLst>
            </p:nvPr>
          </p:nvSpPr>
          <p:spPr>
            <a:xfrm>
              <a:off x="6982" y="3001"/>
              <a:ext cx="152" cy="3601"/>
            </a:xfrm>
            <a:custGeom>
              <a:avLst/>
              <a:gdLst>
                <a:gd name="connsiteX0" fmla="*/ 0 w 302"/>
                <a:gd name="connsiteY0" fmla="*/ 0 h 6721"/>
                <a:gd name="connsiteX1" fmla="*/ 0 w 302"/>
                <a:gd name="connsiteY1" fmla="*/ 6341 h 6721"/>
                <a:gd name="connsiteX2" fmla="*/ 302 w 302"/>
                <a:gd name="connsiteY2" fmla="*/ 6721 h 6721"/>
              </a:gdLst>
              <a:ahLst/>
              <a:cxnLst>
                <a:cxn ang="0">
                  <a:pos x="connsiteX0" y="connsiteY0"/>
                </a:cxn>
                <a:cxn ang="0">
                  <a:pos x="connsiteX1" y="connsiteY1"/>
                </a:cxn>
                <a:cxn ang="0">
                  <a:pos x="connsiteX2" y="connsiteY2"/>
                </a:cxn>
              </a:cxnLst>
              <a:rect l="l" t="t" r="r" b="b"/>
              <a:pathLst>
                <a:path w="302" h="6721">
                  <a:moveTo>
                    <a:pt x="0" y="0"/>
                  </a:moveTo>
                  <a:lnTo>
                    <a:pt x="0" y="6341"/>
                  </a:lnTo>
                  <a:lnTo>
                    <a:pt x="302" y="6721"/>
                  </a:lnTo>
                </a:path>
              </a:pathLst>
            </a:custGeom>
            <a:ln w="9525">
              <a:gradFill>
                <a:gsLst>
                  <a:gs pos="0">
                    <a:schemeClr val="accent1">
                      <a:alpha val="30000"/>
                    </a:schemeClr>
                  </a:gs>
                  <a:gs pos="100000">
                    <a:schemeClr val="accent1">
                      <a:alpha val="65000"/>
                    </a:schemeClr>
                  </a:gs>
                </a:gsLst>
                <a:lin ang="16200000" scaled="1"/>
              </a:gradFill>
              <a:tailEnd type="none"/>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25">
                <a:sym typeface="+mn-ea"/>
              </a:endParaRPr>
            </a:p>
          </p:txBody>
        </p:sp>
      </p:grpSp>
      <p:grpSp>
        <p:nvGrpSpPr>
          <p:cNvPr id="30" name="组合 29"/>
          <p:cNvGrpSpPr/>
          <p:nvPr/>
        </p:nvGrpSpPr>
        <p:grpSpPr>
          <a:xfrm>
            <a:off x="6599555" y="4413885"/>
            <a:ext cx="1821815" cy="1703070"/>
            <a:chOff x="9852" y="3001"/>
            <a:chExt cx="2869" cy="2682"/>
          </a:xfrm>
        </p:grpSpPr>
        <p:sp>
          <p:nvSpPr>
            <p:cNvPr id="17" name="任意多边形 16"/>
            <p:cNvSpPr/>
            <p:nvPr>
              <p:custDataLst>
                <p:tags r:id="rId3"/>
              </p:custDataLst>
            </p:nvPr>
          </p:nvSpPr>
          <p:spPr>
            <a:xfrm>
              <a:off x="9992" y="3093"/>
              <a:ext cx="888" cy="473"/>
            </a:xfrm>
            <a:custGeom>
              <a:avLst/>
              <a:gdLst/>
              <a:ahLst/>
              <a:cxnLst>
                <a:cxn ang="3">
                  <a:pos x="hc" y="t"/>
                </a:cxn>
                <a:cxn ang="cd2">
                  <a:pos x="l" y="vc"/>
                </a:cxn>
                <a:cxn ang="cd4">
                  <a:pos x="hc" y="b"/>
                </a:cxn>
                <a:cxn ang="0">
                  <a:pos x="r" y="vc"/>
                </a:cxn>
              </a:cxnLst>
              <a:rect l="l" t="t" r="r" b="b"/>
              <a:pathLst>
                <a:path w="1875" h="999">
                  <a:moveTo>
                    <a:pt x="1014" y="425"/>
                  </a:moveTo>
                  <a:lnTo>
                    <a:pt x="1280" y="425"/>
                  </a:lnTo>
                  <a:lnTo>
                    <a:pt x="1280" y="855"/>
                  </a:lnTo>
                  <a:lnTo>
                    <a:pt x="1875" y="855"/>
                  </a:lnTo>
                  <a:lnTo>
                    <a:pt x="1875" y="999"/>
                  </a:lnTo>
                  <a:lnTo>
                    <a:pt x="1014" y="999"/>
                  </a:lnTo>
                  <a:lnTo>
                    <a:pt x="1014" y="425"/>
                  </a:lnTo>
                  <a:close/>
                  <a:moveTo>
                    <a:pt x="1048" y="0"/>
                  </a:moveTo>
                  <a:lnTo>
                    <a:pt x="1853" y="0"/>
                  </a:lnTo>
                  <a:lnTo>
                    <a:pt x="1853" y="381"/>
                  </a:lnTo>
                  <a:lnTo>
                    <a:pt x="1655" y="569"/>
                  </a:lnTo>
                  <a:lnTo>
                    <a:pt x="1282" y="569"/>
                  </a:lnTo>
                  <a:lnTo>
                    <a:pt x="1328" y="425"/>
                  </a:lnTo>
                  <a:lnTo>
                    <a:pt x="1587" y="425"/>
                  </a:lnTo>
                  <a:lnTo>
                    <a:pt x="1587" y="144"/>
                  </a:lnTo>
                  <a:lnTo>
                    <a:pt x="1002" y="144"/>
                  </a:lnTo>
                  <a:lnTo>
                    <a:pt x="1048" y="0"/>
                  </a:lnTo>
                  <a:close/>
                  <a:moveTo>
                    <a:pt x="0" y="0"/>
                  </a:moveTo>
                  <a:lnTo>
                    <a:pt x="266" y="0"/>
                  </a:lnTo>
                  <a:lnTo>
                    <a:pt x="266" y="855"/>
                  </a:lnTo>
                  <a:lnTo>
                    <a:pt x="614" y="855"/>
                  </a:lnTo>
                  <a:lnTo>
                    <a:pt x="614" y="144"/>
                  </a:lnTo>
                  <a:lnTo>
                    <a:pt x="268" y="144"/>
                  </a:lnTo>
                  <a:lnTo>
                    <a:pt x="314" y="0"/>
                  </a:lnTo>
                  <a:lnTo>
                    <a:pt x="681" y="0"/>
                  </a:lnTo>
                  <a:lnTo>
                    <a:pt x="880" y="187"/>
                  </a:lnTo>
                  <a:lnTo>
                    <a:pt x="880" y="812"/>
                  </a:lnTo>
                  <a:lnTo>
                    <a:pt x="681" y="999"/>
                  </a:lnTo>
                  <a:lnTo>
                    <a:pt x="199" y="999"/>
                  </a:lnTo>
                  <a:lnTo>
                    <a:pt x="0" y="812"/>
                  </a:lnTo>
                  <a:lnTo>
                    <a:pt x="0" y="0"/>
                  </a:lnTo>
                  <a:close/>
                </a:path>
              </a:pathLst>
            </a:custGeom>
            <a:solidFill>
              <a:schemeClr val="accent1">
                <a:alpha val="20000"/>
              </a:schemeClr>
            </a:solidFill>
            <a:ln w="9525">
              <a:gradFill>
                <a:gsLst>
                  <a:gs pos="0">
                    <a:schemeClr val="accent1">
                      <a:alpha val="0"/>
                    </a:schemeClr>
                  </a:gs>
                  <a:gs pos="100000">
                    <a:schemeClr val="accent1">
                      <a:alpha val="65000"/>
                    </a:schemeClr>
                  </a:gs>
                </a:gsLst>
                <a:lin ang="162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25">
                <a:sym typeface="+mn-ea"/>
              </a:endParaRPr>
            </a:p>
          </p:txBody>
        </p:sp>
        <p:sp>
          <p:nvSpPr>
            <p:cNvPr id="22" name="矩形 21"/>
            <p:cNvSpPr/>
            <p:nvPr>
              <p:custDataLst>
                <p:tags r:id="rId4"/>
              </p:custDataLst>
            </p:nvPr>
          </p:nvSpPr>
          <p:spPr>
            <a:xfrm>
              <a:off x="9992" y="4350"/>
              <a:ext cx="2729" cy="653"/>
            </a:xfrm>
            <a:prstGeom prst="rect">
              <a:avLst/>
            </a:prstGeom>
            <a:ln>
              <a:noFill/>
              <a:prstDash val="sysDash"/>
            </a:ln>
          </p:spPr>
          <p:txBody>
            <a:bodyPr vert="horz" wrap="square" lIns="0" tIns="0" rIns="0" bIns="0" rtlCol="0">
              <a:noAutofit/>
            </a:bodyPr>
            <a:lstStyle/>
            <a:p>
              <a:pPr algn="just">
                <a:lnSpc>
                  <a:spcPct val="150000"/>
                </a:lnSpc>
                <a:spcBef>
                  <a:spcPct val="0"/>
                </a:spcBef>
                <a:spcAft>
                  <a:spcPct val="0"/>
                </a:spcAft>
              </a:pPr>
              <a:r>
                <a:rPr lang="zh-CN" altLang="en-US" sz="1015" kern="0">
                  <a:ln>
                    <a:noFill/>
                    <a:prstDash val="sysDot"/>
                  </a:ln>
                  <a:solidFill>
                    <a:schemeClr val="tx1">
                      <a:lumMod val="85000"/>
                      <a:lumOff val="15000"/>
                    </a:schemeClr>
                  </a:solidFill>
                  <a:latin typeface="+mn-ea"/>
                  <a:cs typeface="+mn-ea"/>
                </a:rPr>
                <a:t>以增强同和太种畜繁育中心的整体经济实力，充分发挥区位优势、资源优势、产业基础优势，大力改革产业结构和经济增长方式，增强发展活力。</a:t>
              </a:r>
              <a:endParaRPr lang="zh-CN" altLang="en-US" sz="1015" kern="0">
                <a:ln>
                  <a:noFill/>
                  <a:prstDash val="sysDot"/>
                </a:ln>
                <a:solidFill>
                  <a:schemeClr val="tx1">
                    <a:lumMod val="85000"/>
                    <a:lumOff val="15000"/>
                  </a:schemeClr>
                </a:solidFill>
                <a:latin typeface="+mn-ea"/>
                <a:cs typeface="+mn-ea"/>
              </a:endParaRPr>
            </a:p>
          </p:txBody>
        </p:sp>
        <p:sp>
          <p:nvSpPr>
            <p:cNvPr id="23" name="矩形 22"/>
            <p:cNvSpPr/>
            <p:nvPr>
              <p:custDataLst>
                <p:tags r:id="rId5"/>
              </p:custDataLst>
            </p:nvPr>
          </p:nvSpPr>
          <p:spPr>
            <a:xfrm>
              <a:off x="9992" y="3843"/>
              <a:ext cx="2147" cy="441"/>
            </a:xfrm>
            <a:prstGeom prst="rect">
              <a:avLst/>
            </a:prstGeom>
            <a:noFill/>
          </p:spPr>
          <p:txBody>
            <a:bodyPr wrap="square" lIns="0" tIns="0" rIns="0" bIns="0" rtlCol="0" anchor="b">
              <a:noAutofit/>
            </a:bodyPr>
            <a:lstStyle/>
            <a:p>
              <a:pPr>
                <a:spcBef>
                  <a:spcPct val="0"/>
                </a:spcBef>
                <a:spcAft>
                  <a:spcPct val="0"/>
                </a:spcAft>
              </a:pPr>
              <a:r>
                <a:rPr lang="zh-CN" altLang="en-US" sz="1440" b="1" kern="0" dirty="0">
                  <a:solidFill>
                    <a:schemeClr val="accent1"/>
                  </a:solidFill>
                  <a:latin typeface="+mn-ea"/>
                  <a:cs typeface="+mn-ea"/>
                </a:rPr>
                <a:t>同和太种畜繁育中心</a:t>
              </a:r>
              <a:endParaRPr lang="zh-CN" altLang="en-US" sz="1440" b="1" kern="0" dirty="0">
                <a:solidFill>
                  <a:schemeClr val="accent1"/>
                </a:solidFill>
                <a:latin typeface="+mn-ea"/>
                <a:cs typeface="+mn-ea"/>
              </a:endParaRPr>
            </a:p>
          </p:txBody>
        </p:sp>
        <p:sp>
          <p:nvSpPr>
            <p:cNvPr id="24" name="任意多边形: 形状 66"/>
            <p:cNvSpPr/>
            <p:nvPr>
              <p:custDataLst>
                <p:tags r:id="rId6"/>
              </p:custDataLst>
            </p:nvPr>
          </p:nvSpPr>
          <p:spPr>
            <a:xfrm>
              <a:off x="9852" y="3001"/>
              <a:ext cx="141" cy="2682"/>
            </a:xfrm>
            <a:custGeom>
              <a:avLst/>
              <a:gdLst>
                <a:gd name="connsiteX0" fmla="*/ 0 w 302"/>
                <a:gd name="connsiteY0" fmla="*/ 0 h 6721"/>
                <a:gd name="connsiteX1" fmla="*/ 0 w 302"/>
                <a:gd name="connsiteY1" fmla="*/ 6341 h 6721"/>
                <a:gd name="connsiteX2" fmla="*/ 302 w 302"/>
                <a:gd name="connsiteY2" fmla="*/ 6721 h 6721"/>
              </a:gdLst>
              <a:ahLst/>
              <a:cxnLst>
                <a:cxn ang="0">
                  <a:pos x="connsiteX0" y="connsiteY0"/>
                </a:cxn>
                <a:cxn ang="0">
                  <a:pos x="connsiteX1" y="connsiteY1"/>
                </a:cxn>
                <a:cxn ang="0">
                  <a:pos x="connsiteX2" y="connsiteY2"/>
                </a:cxn>
              </a:cxnLst>
              <a:rect l="l" t="t" r="r" b="b"/>
              <a:pathLst>
                <a:path w="302" h="6721">
                  <a:moveTo>
                    <a:pt x="0" y="0"/>
                  </a:moveTo>
                  <a:lnTo>
                    <a:pt x="0" y="6341"/>
                  </a:lnTo>
                  <a:lnTo>
                    <a:pt x="302" y="6721"/>
                  </a:lnTo>
                </a:path>
              </a:pathLst>
            </a:custGeom>
            <a:ln w="9525">
              <a:gradFill>
                <a:gsLst>
                  <a:gs pos="0">
                    <a:schemeClr val="accent1">
                      <a:alpha val="30000"/>
                    </a:schemeClr>
                  </a:gs>
                  <a:gs pos="100000">
                    <a:schemeClr val="accent1">
                      <a:alpha val="65000"/>
                    </a:schemeClr>
                  </a:gs>
                </a:gsLst>
                <a:lin ang="16200000" scaled="1"/>
              </a:gra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525"/>
            </a:p>
          </p:txBody>
        </p:sp>
      </p:grpSp>
      <p:grpSp>
        <p:nvGrpSpPr>
          <p:cNvPr id="31" name="组合 30"/>
          <p:cNvGrpSpPr/>
          <p:nvPr/>
        </p:nvGrpSpPr>
        <p:grpSpPr>
          <a:xfrm>
            <a:off x="6502956" y="2321272"/>
            <a:ext cx="1659890" cy="1370965"/>
            <a:chOff x="8846" y="3843"/>
            <a:chExt cx="2614" cy="2159"/>
          </a:xfrm>
        </p:grpSpPr>
        <p:sp>
          <p:nvSpPr>
            <p:cNvPr id="4" name="矩形 3"/>
            <p:cNvSpPr/>
            <p:nvPr>
              <p:custDataLst>
                <p:tags r:id="rId7"/>
              </p:custDataLst>
            </p:nvPr>
          </p:nvSpPr>
          <p:spPr>
            <a:xfrm>
              <a:off x="8993" y="3843"/>
              <a:ext cx="2147" cy="441"/>
            </a:xfrm>
            <a:prstGeom prst="rect">
              <a:avLst/>
            </a:prstGeom>
            <a:noFill/>
          </p:spPr>
          <p:txBody>
            <a:bodyPr wrap="square" lIns="0" tIns="0" rIns="0" bIns="0" rtlCol="0" anchor="b">
              <a:noAutofit/>
            </a:bodyPr>
            <a:lstStyle/>
            <a:p>
              <a:pPr>
                <a:spcBef>
                  <a:spcPct val="0"/>
                </a:spcBef>
                <a:spcAft>
                  <a:spcPct val="0"/>
                </a:spcAft>
              </a:pPr>
              <a:r>
                <a:rPr lang="zh-CN" altLang="en-US" sz="1440" b="1" kern="0">
                  <a:solidFill>
                    <a:schemeClr val="accent1"/>
                  </a:solidFill>
                  <a:latin typeface="+mn-ea"/>
                  <a:cs typeface="+mn-ea"/>
                </a:rPr>
                <a:t>温更镇</a:t>
              </a:r>
              <a:endParaRPr lang="zh-CN" altLang="en-US" sz="1440" b="1" kern="0">
                <a:solidFill>
                  <a:schemeClr val="accent1"/>
                </a:solidFill>
                <a:latin typeface="+mn-ea"/>
                <a:cs typeface="+mn-ea"/>
              </a:endParaRPr>
            </a:p>
          </p:txBody>
        </p:sp>
        <p:sp>
          <p:nvSpPr>
            <p:cNvPr id="5" name="矩形 4"/>
            <p:cNvSpPr/>
            <p:nvPr>
              <p:custDataLst>
                <p:tags r:id="rId8"/>
              </p:custDataLst>
            </p:nvPr>
          </p:nvSpPr>
          <p:spPr>
            <a:xfrm>
              <a:off x="8846" y="4350"/>
              <a:ext cx="2614" cy="1652"/>
            </a:xfrm>
            <a:prstGeom prst="rect">
              <a:avLst/>
            </a:prstGeom>
            <a:ln>
              <a:noFill/>
              <a:prstDash val="sysDash"/>
            </a:ln>
          </p:spPr>
          <p:txBody>
            <a:bodyPr vert="horz" wrap="square" lIns="0" tIns="0" rIns="0" bIns="0" rtlCol="0">
              <a:noAutofit/>
            </a:bodyPr>
            <a:lstStyle/>
            <a:p>
              <a:pPr algn="just">
                <a:lnSpc>
                  <a:spcPct val="150000"/>
                </a:lnSpc>
                <a:spcBef>
                  <a:spcPct val="0"/>
                </a:spcBef>
                <a:spcAft>
                  <a:spcPct val="0"/>
                </a:spcAft>
              </a:pPr>
              <a:r>
                <a:rPr lang="zh-CN" altLang="en-US" sz="1015" kern="0" dirty="0">
                  <a:ln>
                    <a:noFill/>
                    <a:prstDash val="sysDot"/>
                  </a:ln>
                  <a:solidFill>
                    <a:schemeClr val="tx1">
                      <a:lumMod val="85000"/>
                      <a:lumOff val="15000"/>
                    </a:schemeClr>
                  </a:solidFill>
                  <a:latin typeface="+mn-ea"/>
                  <a:cs typeface="+mn-ea"/>
                </a:rPr>
                <a:t>温更镇位于以海流图镇为中心的发展核心地带，未来将成为海流图镇的重要功能组团，承担休闲旅游和畜牧产品供应等功能。</a:t>
              </a:r>
              <a:endParaRPr lang="zh-CN" altLang="en-US" sz="1015" kern="0" dirty="0">
                <a:ln>
                  <a:noFill/>
                  <a:prstDash val="sysDot"/>
                </a:ln>
                <a:solidFill>
                  <a:schemeClr val="tx1">
                    <a:lumMod val="85000"/>
                    <a:lumOff val="15000"/>
                  </a:schemeClr>
                </a:solidFill>
                <a:latin typeface="+mn-ea"/>
                <a:cs typeface="+mn-ea"/>
              </a:endParaRPr>
            </a:p>
          </p:txBody>
        </p:sp>
      </p:grpSp>
      <p:grpSp>
        <p:nvGrpSpPr>
          <p:cNvPr id="1186" name="组合 1185"/>
          <p:cNvGrpSpPr/>
          <p:nvPr>
            <p:custDataLst>
              <p:tags r:id="rId9"/>
            </p:custDataLst>
          </p:nvPr>
        </p:nvGrpSpPr>
        <p:grpSpPr>
          <a:xfrm rot="5400000">
            <a:off x="6163310" y="3929380"/>
            <a:ext cx="2882265" cy="3060065"/>
            <a:chOff x="3351" y="3940"/>
            <a:chExt cx="4539" cy="4819"/>
          </a:xfrm>
        </p:grpSpPr>
        <p:sp>
          <p:nvSpPr>
            <p:cNvPr id="1187" name="PA-任意多边形 29"/>
            <p:cNvSpPr/>
            <p:nvPr>
              <p:custDataLst>
                <p:tags r:id="rId10"/>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11"/>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12"/>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13"/>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14"/>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15"/>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16"/>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17" cstate="print">
            <a:extLst>
              <a:ext uri="{28A0092B-C50C-407E-A947-70E740481C1C}">
                <a14:useLocalDpi xmlns:a14="http://schemas.microsoft.com/office/drawing/2010/main" val="0"/>
              </a:ext>
            </a:extLst>
          </a:blip>
          <a:srcRect l="17647" t="5349" r="4442" b="4442"/>
          <a:stretch>
            <a:fillRect/>
          </a:stretch>
        </p:blipFill>
        <p:spPr>
          <a:xfrm>
            <a:off x="464820" y="1918335"/>
            <a:ext cx="5786755" cy="483933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1">
            <a:alphaModFix amt="20000"/>
          </a:blip>
        </p:blipFill>
        <p:spPr>
          <a:xfrm>
            <a:off x="0" y="1116330"/>
            <a:ext cx="9144000" cy="5715000"/>
          </a:xfrm>
          <a:prstGeom prst="rect">
            <a:avLst/>
          </a:prstGeom>
        </p:spPr>
      </p:pic>
      <p:sp>
        <p:nvSpPr>
          <p:cNvPr id="3" name="标题 1"/>
          <p:cNvSpPr>
            <a:spLocks noGrp="1"/>
          </p:cNvSpPr>
          <p:nvPr/>
        </p:nvSpPr>
        <p:spPr>
          <a:xfrm>
            <a:off x="275590" y="254635"/>
            <a:ext cx="5387340" cy="7289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3.2 </a:t>
            </a:r>
            <a:r>
              <a:rPr lang="zh-CN" altLang="zh-CN" sz="2400" dirty="0">
                <a:solidFill>
                  <a:schemeClr val="tx1"/>
                </a:solidFill>
                <a:latin typeface="汉仪综艺体简" panose="02010600000101010101" charset="-122"/>
                <a:ea typeface="汉仪综艺体简" panose="02010600000101010101" charset="-122"/>
              </a:rPr>
              <a:t>控制线约束</a:t>
            </a:r>
            <a:endParaRPr lang="zh-CN" altLang="zh-CN" sz="2400" dirty="0">
              <a:solidFill>
                <a:schemeClr val="tx1"/>
              </a:solidFill>
              <a:latin typeface="汉仪综艺体简" panose="02010600000101010101" charset="-122"/>
              <a:ea typeface="汉仪综艺体简" panose="02010600000101010101" charset="-122"/>
            </a:endParaRPr>
          </a:p>
        </p:txBody>
      </p:sp>
      <p:grpSp>
        <p:nvGrpSpPr>
          <p:cNvPr id="1186" name="组合 1185"/>
          <p:cNvGrpSpPr/>
          <p:nvPr>
            <p:custDataLst>
              <p:tags r:id="rId2"/>
            </p:custDataLst>
          </p:nvPr>
        </p:nvGrpSpPr>
        <p:grpSpPr>
          <a:xfrm rot="5400000">
            <a:off x="6163310" y="3937635"/>
            <a:ext cx="2882265" cy="3060065"/>
            <a:chOff x="3351" y="3940"/>
            <a:chExt cx="4539" cy="4819"/>
          </a:xfrm>
        </p:grpSpPr>
        <p:sp>
          <p:nvSpPr>
            <p:cNvPr id="1187" name="PA-任意多边形 29"/>
            <p:cNvSpPr/>
            <p:nvPr>
              <p:custDataLst>
                <p:tags r:id="rId3"/>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4"/>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5"/>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6"/>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7"/>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8"/>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9"/>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descr="图片1"/>
          <p:cNvPicPr>
            <a:picLocks noChangeAspect="1"/>
          </p:cNvPicPr>
          <p:nvPr/>
        </p:nvPicPr>
        <p:blipFill>
          <a:blip r:embed="rId10">
            <a:clrChange>
              <a:clrFrom>
                <a:srgbClr val="F9FAFB">
                  <a:alpha val="100000"/>
                </a:srgbClr>
              </a:clrFrom>
              <a:clrTo>
                <a:srgbClr val="F9FAFB">
                  <a:alpha val="100000"/>
                  <a:alpha val="0"/>
                </a:srgbClr>
              </a:clrTo>
            </a:clrChange>
          </a:blip>
          <a:srcRect l="12660" r="21090"/>
          <a:stretch>
            <a:fillRect/>
          </a:stretch>
        </p:blipFill>
        <p:spPr>
          <a:xfrm>
            <a:off x="5814060" y="1402080"/>
            <a:ext cx="3170555" cy="2859405"/>
          </a:xfrm>
          <a:prstGeom prst="rect">
            <a:avLst/>
          </a:prstGeom>
        </p:spPr>
      </p:pic>
      <p:sp>
        <p:nvSpPr>
          <p:cNvPr id="2" name="文本框 1"/>
          <p:cNvSpPr txBox="1"/>
          <p:nvPr/>
        </p:nvSpPr>
        <p:spPr>
          <a:xfrm>
            <a:off x="275590" y="1116330"/>
            <a:ext cx="7533005" cy="3322955"/>
          </a:xfrm>
          <a:prstGeom prst="rect">
            <a:avLst/>
          </a:prstGeom>
        </p:spPr>
        <p:txBody>
          <a:bodyPr wrap="square">
            <a:spAutoFit/>
          </a:bodyPr>
          <a:lstStyle/>
          <a:p>
            <a:pPr marL="0" indent="127000" algn="l" defTabSz="266700">
              <a:lnSpc>
                <a:spcPct val="150000"/>
              </a:lnSpc>
              <a:buClrTx/>
              <a:buSzTx/>
              <a:buFontTx/>
            </a:pPr>
            <a:r>
              <a:rPr lang="en-US" sz="2000" b="1" u="sng">
                <a:latin typeface="仿宋_GB2312" panose="02010609030101010101" charset="-122"/>
                <a:ea typeface="仿宋_GB2312" panose="02010609030101010101" charset="-122"/>
              </a:rPr>
              <a:t>    </a:t>
            </a:r>
            <a:r>
              <a:rPr sz="2000" b="1" u="sng">
                <a:latin typeface="仿宋_GB2312" panose="02010609030101010101" charset="-122"/>
                <a:ea typeface="仿宋_GB2312" panose="02010609030101010101" charset="-122"/>
                <a:sym typeface="+mn-ea"/>
              </a:rPr>
              <a:t>温更镇</a:t>
            </a:r>
            <a:r>
              <a:rPr sz="2000" b="1" u="sng">
                <a:latin typeface="仿宋_GB2312" panose="02010609030101010101" charset="-122"/>
                <a:ea typeface="仿宋_GB2312" panose="02010609030101010101" charset="-122"/>
              </a:rPr>
              <a:t>规</a:t>
            </a:r>
            <a:r>
              <a:rPr lang="zh-CN" altLang="en-US" sz="2000" b="1" u="sng">
                <a:latin typeface="仿宋_GB2312" panose="02010609030101010101" charset="-122"/>
                <a:ea typeface="仿宋_GB2312" panose="02010609030101010101" charset="-122"/>
              </a:rPr>
              <a:t>划</a:t>
            </a:r>
            <a:r>
              <a:rPr sz="2000" b="1" u="sng">
                <a:latin typeface="仿宋_GB2312" panose="02010609030101010101" charset="-122"/>
                <a:ea typeface="仿宋_GB2312" panose="02010609030101010101" charset="-122"/>
              </a:rPr>
              <a:t>划定耕地保护目标主要分布在哈日朝鲁嘎查	、希日朝鲁嘎查个2个村。生态保护红线主要分布在阿拉腾呼少嘎查、巴音满都呼嘎查、哈日朝鲁嘎查、汗宝格图嘎查、呼日木图嘎查、希日朝鲁嘎查。城镇开发边界主要分布希日朝鲁嘎查。</a:t>
            </a:r>
            <a:endParaRPr sz="2000" b="1" u="sng">
              <a:latin typeface="仿宋_GB2312" panose="02010609030101010101" charset="-122"/>
              <a:ea typeface="仿宋_GB2312" panose="02010609030101010101" charset="-122"/>
            </a:endParaRPr>
          </a:p>
          <a:p>
            <a:pPr marL="0" indent="127000" algn="l" defTabSz="266700">
              <a:lnSpc>
                <a:spcPct val="150000"/>
              </a:lnSpc>
              <a:buClrTx/>
              <a:buSzTx/>
              <a:buFontTx/>
            </a:pPr>
            <a:r>
              <a:rPr sz="2000" b="1" u="sng">
                <a:latin typeface="仿宋_GB2312" panose="02010609030101010101" charset="-122"/>
                <a:ea typeface="仿宋_GB2312" panose="02010609030101010101" charset="-122"/>
                <a:sym typeface="+mn-ea"/>
              </a:rPr>
              <a:t>同和太种畜繁育中心</a:t>
            </a:r>
            <a:r>
              <a:rPr sz="2000" b="1" u="sng">
                <a:latin typeface="仿宋_GB2312" panose="02010609030101010101" charset="-122"/>
                <a:ea typeface="仿宋_GB2312" panose="02010609030101010101" charset="-122"/>
              </a:rPr>
              <a:t>划定永久基本农田保护总面积为0.16公顷，划定生态保护红线总面积为12124.55公顷</a:t>
            </a:r>
            <a:r>
              <a:rPr lang="zh-CN" sz="2000" b="1" u="sng">
                <a:latin typeface="仿宋_GB2312" panose="02010609030101010101" charset="-122"/>
                <a:ea typeface="仿宋_GB2312" panose="02010609030101010101" charset="-122"/>
              </a:rPr>
              <a:t>，划定城镇开发边界总面积为5.25公顷。</a:t>
            </a:r>
            <a:endParaRPr lang="zh-CN" sz="2000" b="1" u="sng">
              <a:latin typeface="仿宋_GB2312" panose="02010609030101010101" charset="-122"/>
              <a:ea typeface="仿宋_GB2312" panose="02010609030101010101" charset="-122"/>
            </a:endParaRPr>
          </a:p>
        </p:txBody>
      </p:sp>
      <p:sp>
        <p:nvSpPr>
          <p:cNvPr id="4" name="文本框 3"/>
          <p:cNvSpPr txBox="1"/>
          <p:nvPr/>
        </p:nvSpPr>
        <p:spPr>
          <a:xfrm>
            <a:off x="198120" y="4261485"/>
            <a:ext cx="8786495" cy="2399665"/>
          </a:xfrm>
          <a:prstGeom prst="rect">
            <a:avLst/>
          </a:prstGeom>
        </p:spPr>
        <p:txBody>
          <a:bodyPr wrap="square">
            <a:spAutoFit/>
          </a:bodyPr>
          <a:lstStyle/>
          <a:p>
            <a:pPr indent="127000" defTabSz="266700" fontAlgn="auto">
              <a:lnSpc>
                <a:spcPct val="150000"/>
              </a:lnSpc>
              <a:spcAft>
                <a:spcPct val="0"/>
              </a:spcAft>
            </a:pPr>
            <a:r>
              <a:rPr lang="en-US" altLang="zh-CN" sz="2000" b="1" u="sng" dirty="0">
                <a:latin typeface="仿宋_GB2312" panose="02010609030101010101" charset="-122"/>
                <a:ea typeface="仿宋_GB2312" panose="02010609030101010101" charset="-122"/>
              </a:rPr>
              <a:t>  </a:t>
            </a:r>
            <a:r>
              <a:rPr lang="zh-CN" sz="2000" b="1" u="sng" dirty="0">
                <a:latin typeface="仿宋_GB2312" panose="02010609030101010101" charset="-122"/>
                <a:ea typeface="仿宋_GB2312" panose="02010609030101010101" charset="-122"/>
              </a:rPr>
              <a:t>规划</a:t>
            </a:r>
            <a:r>
              <a:rPr sz="2000" b="1" u="sng" dirty="0">
                <a:latin typeface="仿宋_GB2312" panose="02010609030101010101" charset="-122"/>
                <a:ea typeface="仿宋_GB2312" panose="02010609030101010101" charset="-122"/>
              </a:rPr>
              <a:t>将生态保护红线以外集中连片的具有生态功能的林地、河流、水源保护地、湿地、其他草地等用地，统筹划入一般生态空间，确定各类用地布局和规模，明确管控要求和管制规则。</a:t>
            </a:r>
            <a:endParaRPr sz="2000" b="1" u="sng" dirty="0">
              <a:latin typeface="仿宋_GB2312" panose="02010609030101010101" charset="-122"/>
              <a:ea typeface="仿宋_GB2312" panose="02010609030101010101" charset="-122"/>
            </a:endParaRPr>
          </a:p>
          <a:p>
            <a:pPr indent="127000" defTabSz="266700" fontAlgn="auto">
              <a:lnSpc>
                <a:spcPct val="150000"/>
              </a:lnSpc>
              <a:spcAft>
                <a:spcPct val="0"/>
              </a:spcAft>
            </a:pPr>
            <a:r>
              <a:rPr lang="en-US" sz="2000" b="1" u="sng" dirty="0">
                <a:latin typeface="仿宋_GB2312" panose="02010609030101010101" charset="-122"/>
                <a:ea typeface="仿宋_GB2312" panose="02010609030101010101" charset="-122"/>
              </a:rPr>
              <a:t>  </a:t>
            </a:r>
            <a:r>
              <a:rPr sz="2000" b="1" u="sng" dirty="0">
                <a:latin typeface="仿宋_GB2312" panose="02010609030101010101" charset="-122"/>
                <a:ea typeface="仿宋_GB2312" panose="02010609030101010101" charset="-122"/>
              </a:rPr>
              <a:t>在充分尊重自然地理格局的基础上，按照集约适度，绿色发展的要求，科学划定城镇开发边界，引导城镇紧凑发展。</a:t>
            </a:r>
            <a:endParaRPr sz="2000" b="1" u="sng" dirty="0">
              <a:latin typeface="仿宋_GB2312" panose="02010609030101010101" charset="-122"/>
              <a:ea typeface="仿宋_GB2312" panose="02010609030101010101" charset="-122"/>
            </a:endParaRPr>
          </a:p>
        </p:txBody>
      </p:sp>
    </p:spTree>
    <p:custDataLst>
      <p:tags r:id="rId1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alphaModFix amt="20000"/>
            <a:extLst>
              <a:ext uri="{28A0092B-C50C-407E-A947-70E740481C1C}">
                <a14:useLocalDpi xmlns:a14="http://schemas.microsoft.com/office/drawing/2010/main" val="0"/>
              </a:ext>
            </a:extLst>
          </a:blip>
          <a:srcRect l="17739" t="5776" r="4764" b="4631"/>
          <a:stretch>
            <a:fillRect/>
          </a:stretch>
        </p:blipFill>
        <p:spPr>
          <a:xfrm>
            <a:off x="2300605" y="949960"/>
            <a:ext cx="6601460" cy="5804535"/>
          </a:xfrm>
          <a:prstGeom prst="rect">
            <a:avLst/>
          </a:prstGeom>
        </p:spPr>
      </p:pic>
      <p:sp>
        <p:nvSpPr>
          <p:cNvPr id="9" name="标题 1"/>
          <p:cNvSpPr txBox="1"/>
          <p:nvPr/>
        </p:nvSpPr>
        <p:spPr>
          <a:xfrm>
            <a:off x="408940" y="1716405"/>
            <a:ext cx="1764030" cy="4017645"/>
          </a:xfrm>
          <a:prstGeom prst="rect">
            <a:avLst/>
          </a:prstGeom>
        </p:spPr>
        <p:txBody>
          <a:bodyPr vert="horz" lIns="63304" tIns="31652" rIns="63304" bIns="31652"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indent="304800" algn="just">
              <a:lnSpc>
                <a:spcPct val="150000"/>
              </a:lnSpc>
            </a:pPr>
            <a:r>
              <a:rPr lang="zh-CN" altLang="en-US" sz="1400" b="1" dirty="0">
                <a:latin typeface="微软雅黑" panose="020B0503020204020204" charset="-122"/>
                <a:ea typeface="微软雅黑" panose="020B0503020204020204" charset="-122"/>
                <a:cs typeface="微软雅黑" panose="020B0503020204020204" charset="-122"/>
              </a:rPr>
              <a:t>温更</a:t>
            </a:r>
            <a:r>
              <a:rPr lang="zh-CN" altLang="en-US" sz="1400" b="1" dirty="0" smtClean="0">
                <a:latin typeface="微软雅黑" panose="020B0503020204020204" charset="-122"/>
                <a:ea typeface="微软雅黑" panose="020B0503020204020204" charset="-122"/>
                <a:cs typeface="微软雅黑" panose="020B0503020204020204" charset="-122"/>
              </a:rPr>
              <a:t>镇国土空间规划分区：乡村发展区、农田保护区、城镇发展区、生态保护区、生态控制区、矿产能源发展区。</a:t>
            </a:r>
            <a:endParaRPr lang="zh-CN" altLang="en-US" sz="1400" b="1" dirty="0" smtClean="0">
              <a:latin typeface="微软雅黑" panose="020B0503020204020204" charset="-122"/>
              <a:ea typeface="微软雅黑" panose="020B0503020204020204" charset="-122"/>
              <a:cs typeface="微软雅黑" panose="020B0503020204020204" charset="-122"/>
            </a:endParaRPr>
          </a:p>
          <a:p>
            <a:pPr indent="304800" algn="just">
              <a:lnSpc>
                <a:spcPct val="150000"/>
              </a:lnSpc>
            </a:pPr>
            <a:r>
              <a:rPr lang="zh-CN" altLang="zh-CN" sz="1400" b="1" dirty="0">
                <a:latin typeface="微软雅黑" panose="020B0503020204020204" charset="-122"/>
                <a:ea typeface="微软雅黑" panose="020B0503020204020204" charset="-122"/>
                <a:cs typeface="微软雅黑" panose="020B0503020204020204" charset="-122"/>
                <a:sym typeface="+mn-ea"/>
              </a:rPr>
              <a:t>同和太种畜繁育</a:t>
            </a:r>
            <a:r>
              <a:rPr lang="zh-CN" altLang="zh-CN" sz="1400" b="1" dirty="0" smtClean="0">
                <a:latin typeface="微软雅黑" panose="020B0503020204020204" charset="-122"/>
                <a:ea typeface="微软雅黑" panose="020B0503020204020204" charset="-122"/>
                <a:cs typeface="微软雅黑" panose="020B0503020204020204" charset="-122"/>
                <a:sym typeface="+mn-ea"/>
              </a:rPr>
              <a:t>中心</a:t>
            </a:r>
            <a:r>
              <a:rPr lang="zh-CN" altLang="en-US" sz="1400" b="1" dirty="0" smtClean="0">
                <a:latin typeface="微软雅黑" panose="020B0503020204020204" charset="-122"/>
                <a:ea typeface="微软雅黑" panose="020B0503020204020204" charset="-122"/>
                <a:cs typeface="微软雅黑" panose="020B0503020204020204" charset="-122"/>
                <a:sym typeface="+mn-ea"/>
              </a:rPr>
              <a:t>规划分区：乡村发展区、农田保护区、城镇发展区、生态保护区、生态控制区。</a:t>
            </a:r>
            <a:endParaRPr lang="en-US" altLang="zh-CN" sz="1400" b="1" dirty="0" smtClean="0">
              <a:effectLst/>
              <a:latin typeface="微软雅黑" panose="020B0503020204020204" charset="-122"/>
              <a:ea typeface="微软雅黑" panose="020B0503020204020204" charset="-122"/>
              <a:cs typeface="微软雅黑" panose="020B0503020204020204" charset="-122"/>
              <a:sym typeface="+mn-ea"/>
            </a:endParaRPr>
          </a:p>
          <a:p>
            <a:pPr indent="304800" algn="just">
              <a:lnSpc>
                <a:spcPct val="150000"/>
              </a:lnSpc>
            </a:pPr>
            <a:endParaRPr lang="zh-CN" altLang="zh-CN" sz="1400" b="1" dirty="0">
              <a:effectLst/>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nvSpPr>
        <p:spPr>
          <a:xfrm>
            <a:off x="275590" y="568960"/>
            <a:ext cx="5387340" cy="7289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3.3 </a:t>
            </a:r>
            <a:r>
              <a:rPr lang="zh-CN" altLang="zh-CN" sz="2400" dirty="0">
                <a:solidFill>
                  <a:schemeClr val="tx1"/>
                </a:solidFill>
                <a:latin typeface="汉仪综艺体简" panose="02010600000101010101" charset="-122"/>
                <a:ea typeface="汉仪综艺体简" panose="02010600000101010101" charset="-122"/>
              </a:rPr>
              <a:t>规划分区</a:t>
            </a:r>
            <a:endParaRPr lang="zh-CN" altLang="zh-CN" sz="2400" dirty="0">
              <a:solidFill>
                <a:schemeClr val="tx1"/>
              </a:solidFill>
              <a:latin typeface="汉仪综艺体简" panose="02010600000101010101" charset="-122"/>
              <a:ea typeface="汉仪综艺体简" panose="02010600000101010101" charset="-122"/>
            </a:endParaRPr>
          </a:p>
        </p:txBody>
      </p:sp>
      <p:grpSp>
        <p:nvGrpSpPr>
          <p:cNvPr id="1186" name="组合 1185"/>
          <p:cNvGrpSpPr/>
          <p:nvPr>
            <p:custDataLst>
              <p:tags r:id="rId2"/>
            </p:custDataLst>
          </p:nvPr>
        </p:nvGrpSpPr>
        <p:grpSpPr>
          <a:xfrm rot="5400000">
            <a:off x="6163310" y="3937635"/>
            <a:ext cx="2882265" cy="3060065"/>
            <a:chOff x="3351" y="3940"/>
            <a:chExt cx="4539" cy="4819"/>
          </a:xfrm>
        </p:grpSpPr>
        <p:sp>
          <p:nvSpPr>
            <p:cNvPr id="1187" name="PA-任意多边形 29"/>
            <p:cNvSpPr/>
            <p:nvPr>
              <p:custDataLst>
                <p:tags r:id="rId3"/>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4"/>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5"/>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6"/>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7"/>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8"/>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9"/>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标题 1"/>
          <p:cNvSpPr txBox="1"/>
          <p:nvPr/>
        </p:nvSpPr>
        <p:spPr>
          <a:xfrm>
            <a:off x="2355850" y="1297940"/>
            <a:ext cx="6545580" cy="4254500"/>
          </a:xfrm>
          <a:prstGeom prst="rect">
            <a:avLst/>
          </a:prstGeom>
        </p:spPr>
        <p:txBody>
          <a:bodyPr vert="horz" lIns="63304" tIns="31652" rIns="63304" bIns="31652"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indent="304800" algn="just">
              <a:lnSpc>
                <a:spcPct val="150000"/>
              </a:lnSpc>
            </a:pPr>
            <a:r>
              <a:rPr lang="zh-CN" sz="1400" b="1" dirty="0">
                <a:latin typeface="微软雅黑" panose="020B0503020204020204" charset="-122"/>
                <a:ea typeface="微软雅黑" panose="020B0503020204020204" charset="-122"/>
                <a:cs typeface="微软雅黑" panose="020B0503020204020204" charset="-122"/>
              </a:rPr>
              <a:t>生态保护区</a:t>
            </a:r>
            <a:r>
              <a:rPr lang="zh-CN" altLang="en-US" sz="1400" b="1" dirty="0">
                <a:latin typeface="微软雅黑" panose="020B0503020204020204" charset="-122"/>
                <a:ea typeface="微软雅黑" panose="020B0503020204020204" charset="-122"/>
                <a:cs typeface="微软雅黑" panose="020B0503020204020204" charset="-122"/>
              </a:rPr>
              <a:t>：</a:t>
            </a:r>
            <a:r>
              <a:rPr lang="zh-CN" sz="1400" dirty="0">
                <a:latin typeface="微软雅黑" panose="020B0503020204020204" charset="-122"/>
                <a:ea typeface="微软雅黑" panose="020B0503020204020204" charset="-122"/>
                <a:cs typeface="微软雅黑" panose="020B0503020204020204" charset="-122"/>
              </a:rPr>
              <a:t>具有特殊重要生态功能或生态敏感脆弱、必须强制性严格保护的区域划定的国土空间用途分区。</a:t>
            </a:r>
            <a:endParaRPr lang="zh-CN" sz="1400" dirty="0">
              <a:latin typeface="微软雅黑" panose="020B0503020204020204" charset="-122"/>
              <a:ea typeface="微软雅黑" panose="020B0503020204020204" charset="-122"/>
              <a:cs typeface="微软雅黑" panose="020B0503020204020204" charset="-122"/>
            </a:endParaRPr>
          </a:p>
          <a:p>
            <a:pPr indent="304800" algn="just">
              <a:lnSpc>
                <a:spcPct val="150000"/>
              </a:lnSpc>
            </a:pPr>
            <a:r>
              <a:rPr lang="zh-CN" sz="1400" b="1" dirty="0">
                <a:latin typeface="微软雅黑" panose="020B0503020204020204" charset="-122"/>
                <a:ea typeface="微软雅黑" panose="020B0503020204020204" charset="-122"/>
                <a:cs typeface="微软雅黑" panose="020B0503020204020204" charset="-122"/>
              </a:rPr>
              <a:t>生态控制区：</a:t>
            </a:r>
            <a:r>
              <a:rPr lang="zh-CN" sz="1400" dirty="0">
                <a:latin typeface="微软雅黑" panose="020B0503020204020204" charset="-122"/>
                <a:ea typeface="微软雅黑" panose="020B0503020204020204" charset="-122"/>
                <a:cs typeface="微软雅黑" panose="020B0503020204020204" charset="-122"/>
              </a:rPr>
              <a:t>生态保护区外，需要予以保留原貌、强化生态保育和生态建设、限制开发建设的自然区域。</a:t>
            </a:r>
            <a:endParaRPr lang="zh-CN" sz="1400" dirty="0">
              <a:latin typeface="微软雅黑" panose="020B0503020204020204" charset="-122"/>
              <a:ea typeface="微软雅黑" panose="020B0503020204020204" charset="-122"/>
              <a:cs typeface="微软雅黑" panose="020B0503020204020204" charset="-122"/>
            </a:endParaRPr>
          </a:p>
          <a:p>
            <a:pPr indent="304800" algn="just">
              <a:lnSpc>
                <a:spcPct val="150000"/>
              </a:lnSpc>
            </a:pPr>
            <a:r>
              <a:rPr lang="zh-CN" sz="1400" b="1" dirty="0">
                <a:latin typeface="微软雅黑" panose="020B0503020204020204" charset="-122"/>
                <a:ea typeface="微软雅黑" panose="020B0503020204020204" charset="-122"/>
                <a:cs typeface="微软雅黑" panose="020B0503020204020204" charset="-122"/>
              </a:rPr>
              <a:t>农田保护区：</a:t>
            </a:r>
            <a:r>
              <a:rPr lang="zh-CN" sz="1400" dirty="0">
                <a:latin typeface="微软雅黑" panose="020B0503020204020204" charset="-122"/>
                <a:ea typeface="微软雅黑" panose="020B0503020204020204" charset="-122"/>
                <a:cs typeface="微软雅黑" panose="020B0503020204020204" charset="-122"/>
              </a:rPr>
              <a:t>对永久基本农田相对集中需严格保护的区域。</a:t>
            </a:r>
            <a:endParaRPr lang="zh-CN" sz="1400" dirty="0">
              <a:latin typeface="微软雅黑" panose="020B0503020204020204" charset="-122"/>
              <a:ea typeface="微软雅黑" panose="020B0503020204020204" charset="-122"/>
              <a:cs typeface="微软雅黑" panose="020B0503020204020204" charset="-122"/>
            </a:endParaRPr>
          </a:p>
          <a:p>
            <a:pPr indent="304800" algn="just">
              <a:lnSpc>
                <a:spcPct val="150000"/>
              </a:lnSpc>
            </a:pPr>
            <a:r>
              <a:rPr lang="zh-CN" sz="1400" b="1" dirty="0">
                <a:latin typeface="微软雅黑" panose="020B0503020204020204" charset="-122"/>
                <a:ea typeface="微软雅黑" panose="020B0503020204020204" charset="-122"/>
                <a:cs typeface="微软雅黑" panose="020B0503020204020204" charset="-122"/>
              </a:rPr>
              <a:t>乡村发展区：</a:t>
            </a:r>
            <a:r>
              <a:rPr lang="zh-CN" sz="1400" dirty="0">
                <a:latin typeface="微软雅黑" panose="020B0503020204020204" charset="-122"/>
                <a:ea typeface="微软雅黑" panose="020B0503020204020204" charset="-122"/>
                <a:cs typeface="微软雅黑" panose="020B0503020204020204" charset="-122"/>
              </a:rPr>
              <a:t>以促进农业和乡村特色产业发展、改善农民生产生活条件为导向，按照“详细规划+规划许可”和“约束指标+分区准入”的方式。</a:t>
            </a:r>
            <a:endParaRPr lang="zh-CN" sz="1400" dirty="0">
              <a:latin typeface="微软雅黑" panose="020B0503020204020204" charset="-122"/>
              <a:ea typeface="微软雅黑" panose="020B0503020204020204" charset="-122"/>
              <a:cs typeface="微软雅黑" panose="020B0503020204020204" charset="-122"/>
            </a:endParaRPr>
          </a:p>
          <a:p>
            <a:pPr indent="304800" algn="just">
              <a:lnSpc>
                <a:spcPct val="150000"/>
              </a:lnSpc>
            </a:pPr>
            <a:r>
              <a:rPr lang="zh-CN" sz="1400" b="1" dirty="0">
                <a:latin typeface="微软雅黑" panose="020B0503020204020204" charset="-122"/>
                <a:ea typeface="微软雅黑" panose="020B0503020204020204" charset="-122"/>
                <a:cs typeface="微软雅黑" panose="020B0503020204020204" charset="-122"/>
              </a:rPr>
              <a:t>城镇发展区：</a:t>
            </a:r>
            <a:r>
              <a:rPr lang="zh-CN" sz="1400" dirty="0">
                <a:latin typeface="微软雅黑" panose="020B0503020204020204" charset="-122"/>
                <a:ea typeface="微软雅黑" panose="020B0503020204020204" charset="-122"/>
                <a:cs typeface="微软雅黑" panose="020B0503020204020204" charset="-122"/>
              </a:rPr>
              <a:t>城镇开发边界围合的范围，是城镇集中开发建设并可满足城镇生产、生活需要的区域。</a:t>
            </a:r>
            <a:endParaRPr lang="zh-CN" sz="1400" dirty="0">
              <a:latin typeface="微软雅黑" panose="020B0503020204020204" charset="-122"/>
              <a:ea typeface="微软雅黑" panose="020B0503020204020204" charset="-122"/>
              <a:cs typeface="微软雅黑" panose="020B0503020204020204" charset="-122"/>
            </a:endParaRPr>
          </a:p>
          <a:p>
            <a:pPr indent="304800" algn="just">
              <a:lnSpc>
                <a:spcPct val="150000"/>
              </a:lnSpc>
            </a:pPr>
            <a:r>
              <a:rPr lang="zh-CN" sz="1400" b="1" dirty="0">
                <a:latin typeface="微软雅黑" panose="020B0503020204020204" charset="-122"/>
                <a:ea typeface="微软雅黑" panose="020B0503020204020204" charset="-122"/>
                <a:cs typeface="微软雅黑" panose="020B0503020204020204" charset="-122"/>
              </a:rPr>
              <a:t>矿产能源发展区：</a:t>
            </a:r>
            <a:r>
              <a:rPr lang="zh-CN" sz="1400" dirty="0">
                <a:latin typeface="微软雅黑" panose="020B0503020204020204" charset="-122"/>
                <a:ea typeface="微软雅黑" panose="020B0503020204020204" charset="-122"/>
                <a:cs typeface="微软雅黑" panose="020B0503020204020204" charset="-122"/>
              </a:rPr>
              <a:t>对生产矿山开展矿山地质环境治理动态监管，建立地质环境评价与监测体系，建立健全监测预警应急机制，并加强矿山动态监督。</a:t>
            </a:r>
            <a:endParaRPr lang="zh-CN" sz="1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F35B0BEE-F18A-47BB-8FCB-E00DA2F2635D-5" descr="C:/Users/Administrator/AppData/Local/Temp/wpp.nApcbfwpp"/>
          <p:cNvPicPr/>
          <p:nvPr/>
        </p:nvPicPr>
        <p:blipFill>
          <a:blip r:embed="rId1">
            <a:alphaModFix amt="40000"/>
          </a:blip>
        </p:blipFill>
        <p:spPr>
          <a:xfrm>
            <a:off x="0" y="1714500"/>
            <a:ext cx="9144000" cy="5143500"/>
          </a:xfrm>
          <a:prstGeom prst="rect">
            <a:avLst/>
          </a:prstGeom>
        </p:spPr>
      </p:pic>
      <p:sp>
        <p:nvSpPr>
          <p:cNvPr id="6" name="标题 1"/>
          <p:cNvSpPr>
            <a:spLocks noGrp="1"/>
          </p:cNvSpPr>
          <p:nvPr>
            <p:ph type="title" idx="4294967295"/>
          </p:nvPr>
        </p:nvSpPr>
        <p:spPr>
          <a:xfrm>
            <a:off x="4108450" y="2399665"/>
            <a:ext cx="4356100" cy="705485"/>
          </a:xfrm>
        </p:spPr>
        <p:txBody>
          <a:bodyPr>
            <a:normAutofit/>
          </a:bodyPr>
          <a:lstStyle/>
          <a:p>
            <a:r>
              <a:rPr lang="zh-CN" altLang="en-US" sz="2000" b="1" dirty="0">
                <a:solidFill>
                  <a:srgbClr val="437194"/>
                </a:solidFill>
                <a:latin typeface="汉仪综艺体简" panose="02010600000101010101" charset="-122"/>
                <a:ea typeface="汉仪综艺体简" panose="02010600000101010101" charset="-122"/>
              </a:rPr>
              <a:t>第四部分</a:t>
            </a:r>
            <a:r>
              <a:rPr lang="en-US" altLang="zh-CN" sz="2000" b="1" dirty="0">
                <a:solidFill>
                  <a:srgbClr val="437194"/>
                </a:solidFill>
                <a:latin typeface="汉仪综艺体简" panose="02010600000101010101" charset="-122"/>
                <a:ea typeface="汉仪综艺体简" panose="02010600000101010101" charset="-122"/>
              </a:rPr>
              <a:t> 镇村统筹发展</a:t>
            </a:r>
            <a:endParaRPr lang="en-US" altLang="zh-CN" sz="2000" b="1" dirty="0">
              <a:solidFill>
                <a:srgbClr val="437194"/>
              </a:solidFill>
              <a:latin typeface="汉仪综艺体简" panose="02010600000101010101" charset="-122"/>
              <a:ea typeface="汉仪综艺体简" panose="0201060000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1">
            <a:alphaModFix amt="20000"/>
          </a:blip>
        </p:blipFill>
        <p:spPr>
          <a:xfrm>
            <a:off x="0" y="423903"/>
            <a:ext cx="9144000" cy="5840015"/>
          </a:xfrm>
          <a:prstGeom prst="rect">
            <a:avLst/>
          </a:prstGeom>
        </p:spPr>
      </p:pic>
      <p:sp>
        <p:nvSpPr>
          <p:cNvPr id="9" name="标题 1"/>
          <p:cNvSpPr txBox="1"/>
          <p:nvPr/>
        </p:nvSpPr>
        <p:spPr>
          <a:xfrm>
            <a:off x="392430" y="986790"/>
            <a:ext cx="8380730" cy="1668145"/>
          </a:xfrm>
          <a:prstGeom prst="rect">
            <a:avLst/>
          </a:prstGeom>
        </p:spPr>
        <p:txBody>
          <a:bodyPr vert="horz" lIns="63304" tIns="31652" rIns="63304" bIns="31652"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indent="306070" algn="just">
              <a:lnSpc>
                <a:spcPct val="150000"/>
              </a:lnSpc>
            </a:pPr>
            <a:r>
              <a:rPr lang="zh-CN" altLang="zh-CN" sz="1200" dirty="0">
                <a:effectLst/>
                <a:latin typeface="微软雅黑" panose="020B0503020204020204" charset="-122"/>
                <a:ea typeface="微软雅黑" panose="020B0503020204020204" charset="-122"/>
                <a:cs typeface="微软雅黑" panose="020B0503020204020204" charset="-122"/>
              </a:rPr>
              <a:t>根据现状分布特征、发展趋势和城镇化总体战略，确定规划城镇体系空间结构规划的基本思路为“</a:t>
            </a:r>
            <a:r>
              <a:rPr lang="zh-CN" altLang="zh-CN" sz="1200" b="1" dirty="0">
                <a:effectLst/>
                <a:latin typeface="微软雅黑" panose="020B0503020204020204" charset="-122"/>
                <a:ea typeface="微软雅黑" panose="020B0503020204020204" charset="-122"/>
                <a:cs typeface="微软雅黑" panose="020B0503020204020204" charset="-122"/>
              </a:rPr>
              <a:t>点轴”极化发展模式，突出增长极核，引导空间集聚</a:t>
            </a:r>
            <a:r>
              <a:rPr lang="zh-CN" altLang="zh-CN" sz="1200" dirty="0">
                <a:effectLst/>
                <a:latin typeface="微软雅黑" panose="020B0503020204020204" charset="-122"/>
                <a:ea typeface="微软雅黑" panose="020B0503020204020204" charset="-122"/>
                <a:cs typeface="微软雅黑" panose="020B0503020204020204" charset="-122"/>
              </a:rPr>
              <a:t>，以连接各城镇节点的区域性基础设施即交通线路为依托，</a:t>
            </a:r>
            <a:r>
              <a:rPr lang="zh-CN" altLang="zh-CN" sz="1200" b="1" dirty="0">
                <a:effectLst/>
                <a:latin typeface="微软雅黑" panose="020B0503020204020204" charset="-122"/>
                <a:ea typeface="微软雅黑" panose="020B0503020204020204" charset="-122"/>
                <a:cs typeface="微软雅黑" panose="020B0503020204020204" charset="-122"/>
              </a:rPr>
              <a:t>形成“一心、两点、两点”的空间发展格局</a:t>
            </a:r>
            <a:r>
              <a:rPr lang="zh-CN" altLang="zh-CN" sz="1200" dirty="0">
                <a:effectLst/>
                <a:latin typeface="微软雅黑" panose="020B0503020204020204" charset="-122"/>
                <a:ea typeface="微软雅黑" panose="020B0503020204020204" charset="-122"/>
                <a:cs typeface="微软雅黑" panose="020B0503020204020204" charset="-122"/>
              </a:rPr>
              <a:t>。</a:t>
            </a:r>
            <a:endParaRPr lang="zh-CN" altLang="zh-CN" sz="1200" dirty="0">
              <a:effectLst/>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a:graphicFrameLocks noGrp="1"/>
          </p:cNvGraphicFramePr>
          <p:nvPr>
            <p:custDataLst>
              <p:tags r:id="rId2"/>
            </p:custDataLst>
          </p:nvPr>
        </p:nvGraphicFramePr>
        <p:xfrm>
          <a:off x="391795" y="2459355"/>
          <a:ext cx="8381365" cy="3747770"/>
        </p:xfrm>
        <a:graphic>
          <a:graphicData uri="http://schemas.openxmlformats.org/drawingml/2006/table">
            <a:tbl>
              <a:tblPr firstRow="1" bandRow="1">
                <a:tableStyleId>{5940675A-B579-460E-94D1-54222C63F5DA}</a:tableStyleId>
              </a:tblPr>
              <a:tblGrid>
                <a:gridCol w="588010"/>
                <a:gridCol w="1385570"/>
                <a:gridCol w="998855"/>
                <a:gridCol w="1844040"/>
                <a:gridCol w="1188085"/>
                <a:gridCol w="1188085"/>
                <a:gridCol w="1188720"/>
              </a:tblGrid>
              <a:tr h="553720">
                <a:tc>
                  <a:txBody>
                    <a:bodyPr/>
                    <a:lstStyle/>
                    <a:p>
                      <a:pPr indent="127000" algn="ctr">
                        <a:lnSpc>
                          <a:spcPct val="150000"/>
                        </a:lnSpc>
                      </a:pPr>
                      <a:r>
                        <a:rPr lang="zh-CN" sz="1200" b="1">
                          <a:effectLst/>
                        </a:rPr>
                        <a:t>序号</a:t>
                      </a:r>
                      <a:endParaRPr lang="zh-CN" sz="1200" b="1">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b="1">
                          <a:effectLst/>
                        </a:rPr>
                        <a:t>村庄类别</a:t>
                      </a:r>
                      <a:endParaRPr lang="zh-CN" sz="1200" b="1">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b="1">
                          <a:effectLst/>
                        </a:rPr>
                        <a:t>数量</a:t>
                      </a:r>
                      <a:endParaRPr lang="zh-CN" sz="1200" b="1">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b="1">
                          <a:effectLst/>
                        </a:rPr>
                        <a:t>所属行政村</a:t>
                      </a:r>
                      <a:endParaRPr lang="zh-CN" sz="1200" b="1">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b="1">
                          <a:effectLst/>
                        </a:rPr>
                        <a:t>所属乡镇苏木</a:t>
                      </a:r>
                      <a:endParaRPr lang="zh-CN" sz="1200" b="1">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b="1">
                          <a:effectLst/>
                        </a:rPr>
                        <a:t>所属行政村</a:t>
                      </a:r>
                      <a:endParaRPr lang="zh-CN" sz="1200" b="1">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b="1">
                          <a:effectLst/>
                        </a:rPr>
                        <a:t>所属乡镇苏木</a:t>
                      </a:r>
                      <a:endParaRPr lang="zh-CN" sz="1200" b="1">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22605">
                <a:tc>
                  <a:txBody>
                    <a:bodyPr/>
                    <a:lstStyle/>
                    <a:p>
                      <a:pPr indent="127000" algn="ctr">
                        <a:lnSpc>
                          <a:spcPct val="150000"/>
                        </a:lnSpc>
                      </a:pPr>
                      <a:r>
                        <a:rPr lang="en-US" sz="1200">
                          <a:effectLst/>
                        </a:rPr>
                        <a:t>1</a:t>
                      </a:r>
                      <a:endParaRPr lang="en-US"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集聚提升类村庄</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en-US" altLang="zh-CN" sz="1200" u="none" strike="noStrike">
                          <a:effectLst/>
                        </a:rPr>
                        <a:t>3</a:t>
                      </a:r>
                      <a:r>
                        <a:rPr lang="zh-CN" sz="1200" u="none" strike="noStrike">
                          <a:effectLst/>
                        </a:rPr>
                        <a:t> </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u="none" strike="noStrike">
                          <a:effectLst/>
                        </a:rPr>
                        <a:t> </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温更镇</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u="none" strike="noStrike">
                          <a:effectLst/>
                        </a:rPr>
                        <a:t> 牧业分场、毛盖图分场</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同和太种畜繁育中心</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54355">
                <a:tc>
                  <a:txBody>
                    <a:bodyPr/>
                    <a:lstStyle/>
                    <a:p>
                      <a:pPr indent="127000" algn="ctr">
                        <a:lnSpc>
                          <a:spcPct val="150000"/>
                        </a:lnSpc>
                      </a:pPr>
                      <a:r>
                        <a:rPr lang="en-US" sz="1200">
                          <a:effectLst/>
                        </a:rPr>
                        <a:t>2</a:t>
                      </a:r>
                      <a:endParaRPr lang="en-US"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城郊融合类村庄</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2</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哈日朝鲁嘎查、巴音满都呼嘎查</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温更镇</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22605">
                <a:tc>
                  <a:txBody>
                    <a:bodyPr/>
                    <a:lstStyle/>
                    <a:p>
                      <a:pPr indent="127000" algn="ctr">
                        <a:lnSpc>
                          <a:spcPct val="150000"/>
                        </a:lnSpc>
                      </a:pPr>
                      <a:r>
                        <a:rPr lang="en-US" sz="1200">
                          <a:effectLst/>
                        </a:rPr>
                        <a:t>3</a:t>
                      </a:r>
                      <a:endParaRPr lang="en-US"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特色保护类村庄</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u="none" strike="noStrike">
                          <a:effectLst/>
                        </a:rPr>
                        <a:t> </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u="none" strike="noStrike">
                          <a:effectLst/>
                        </a:rPr>
                        <a:t> </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u="none" strike="noStrike">
                          <a:effectLst/>
                        </a:rPr>
                        <a:t> </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u="none" strike="noStrike">
                          <a:effectLst/>
                        </a:rPr>
                        <a:t> </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u="none" strike="noStrike">
                          <a:effectLst/>
                        </a:rPr>
                        <a:t> </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22605">
                <a:tc>
                  <a:txBody>
                    <a:bodyPr/>
                    <a:lstStyle/>
                    <a:p>
                      <a:pPr indent="127000" algn="ctr">
                        <a:lnSpc>
                          <a:spcPct val="150000"/>
                        </a:lnSpc>
                      </a:pPr>
                      <a:r>
                        <a:rPr lang="en-US" sz="1200">
                          <a:effectLst/>
                        </a:rPr>
                        <a:t>4</a:t>
                      </a:r>
                      <a:endParaRPr lang="en-US"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搬迁撤并类村庄</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u="none" strike="noStrike">
                          <a:effectLst/>
                        </a:rPr>
                        <a:t> </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u="none" strike="noStrike">
                          <a:effectLst/>
                        </a:rPr>
                        <a:t> </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u="none" strike="noStrike">
                          <a:effectLst/>
                        </a:rPr>
                        <a:t> </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u="none" strike="noStrike">
                          <a:effectLst/>
                        </a:rPr>
                        <a:t> </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u="none" strike="noStrike">
                          <a:effectLst/>
                        </a:rPr>
                        <a:t> </a:t>
                      </a:r>
                      <a:endParaRPr lang="zh-CN" sz="1200" u="none" strike="noStrike">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045845">
                <a:tc>
                  <a:txBody>
                    <a:bodyPr/>
                    <a:lstStyle/>
                    <a:p>
                      <a:pPr indent="127000" algn="ctr">
                        <a:lnSpc>
                          <a:spcPct val="150000"/>
                        </a:lnSpc>
                      </a:pPr>
                      <a:r>
                        <a:rPr lang="en-US" sz="1200">
                          <a:effectLst/>
                        </a:rPr>
                        <a:t>5</a:t>
                      </a:r>
                      <a:endParaRPr lang="en-US"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其它未确定类型的村庄</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5</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希日朝鲁嘎查、呼日木图嘎查、阿拉腾呼少嘎查、汗宝格图嘎查</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温更镇</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乌兰伊日更分场</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indent="127000" algn="ctr">
                        <a:lnSpc>
                          <a:spcPct val="150000"/>
                        </a:lnSpc>
                      </a:pPr>
                      <a:r>
                        <a:rPr lang="zh-CN" sz="1200">
                          <a:effectLst/>
                        </a:rPr>
                        <a:t>同和太种畜繁育中心</a:t>
                      </a:r>
                      <a:endParaRPr lang="zh-CN" sz="1200">
                        <a:effectLst/>
                      </a:endParaRPr>
                    </a:p>
                  </a:txBody>
                  <a:tcPr marL="47478" marR="47478"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3" name="标题 1"/>
          <p:cNvSpPr>
            <a:spLocks noGrp="1"/>
          </p:cNvSpPr>
          <p:nvPr/>
        </p:nvSpPr>
        <p:spPr>
          <a:xfrm>
            <a:off x="275590" y="568960"/>
            <a:ext cx="5387340" cy="7289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4.1 </a:t>
            </a:r>
            <a:r>
              <a:rPr lang="zh-CN" altLang="zh-CN" sz="2400" dirty="0">
                <a:solidFill>
                  <a:schemeClr val="tx1"/>
                </a:solidFill>
                <a:latin typeface="汉仪综艺体简" panose="02010600000101010101" charset="-122"/>
                <a:ea typeface="汉仪综艺体简" panose="02010600000101010101" charset="-122"/>
              </a:rPr>
              <a:t>村体系规划</a:t>
            </a:r>
            <a:endParaRPr lang="zh-CN" altLang="zh-CN" sz="2400" dirty="0">
              <a:solidFill>
                <a:schemeClr val="tx1"/>
              </a:solidFill>
              <a:latin typeface="汉仪综艺体简" panose="02010600000101010101" charset="-122"/>
              <a:ea typeface="汉仪综艺体简" panose="02010600000101010101" charset="-122"/>
            </a:endParaRPr>
          </a:p>
        </p:txBody>
      </p:sp>
      <p:grpSp>
        <p:nvGrpSpPr>
          <p:cNvPr id="1186" name="组合 1185"/>
          <p:cNvGrpSpPr/>
          <p:nvPr>
            <p:custDataLst>
              <p:tags r:id="rId3"/>
            </p:custDataLst>
          </p:nvPr>
        </p:nvGrpSpPr>
        <p:grpSpPr>
          <a:xfrm rot="5400000">
            <a:off x="6163310" y="3937635"/>
            <a:ext cx="2882265" cy="3060065"/>
            <a:chOff x="3351" y="3940"/>
            <a:chExt cx="4539" cy="4819"/>
          </a:xfrm>
        </p:grpSpPr>
        <p:sp>
          <p:nvSpPr>
            <p:cNvPr id="1187" name="PA-任意多边形 29"/>
            <p:cNvSpPr/>
            <p:nvPr>
              <p:custDataLst>
                <p:tags r:id="rId4"/>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5"/>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6"/>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7"/>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8"/>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9"/>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10"/>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275590" y="568960"/>
            <a:ext cx="5387340" cy="7289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4.2 </a:t>
            </a:r>
            <a:r>
              <a:rPr lang="zh-CN" altLang="zh-CN" sz="2400" dirty="0">
                <a:solidFill>
                  <a:schemeClr val="tx1"/>
                </a:solidFill>
                <a:latin typeface="汉仪综艺体简" panose="02010600000101010101" charset="-122"/>
                <a:ea typeface="汉仪综艺体简" panose="02010600000101010101" charset="-122"/>
              </a:rPr>
              <a:t>产业发展与布局</a:t>
            </a:r>
            <a:endParaRPr lang="zh-CN" altLang="zh-CN" sz="2400" dirty="0">
              <a:solidFill>
                <a:schemeClr val="tx1"/>
              </a:solidFill>
              <a:latin typeface="汉仪综艺体简" panose="02010600000101010101" charset="-122"/>
              <a:ea typeface="汉仪综艺体简" panose="02010600000101010101" charset="-122"/>
            </a:endParaRPr>
          </a:p>
        </p:txBody>
      </p:sp>
      <p:grpSp>
        <p:nvGrpSpPr>
          <p:cNvPr id="1186" name="组合 1185"/>
          <p:cNvGrpSpPr/>
          <p:nvPr>
            <p:custDataLst>
              <p:tags r:id="rId1"/>
            </p:custDataLst>
          </p:nvPr>
        </p:nvGrpSpPr>
        <p:grpSpPr>
          <a:xfrm rot="5400000">
            <a:off x="6163310" y="3937635"/>
            <a:ext cx="2882265" cy="3060065"/>
            <a:chOff x="3351" y="3940"/>
            <a:chExt cx="4539" cy="4819"/>
          </a:xfrm>
        </p:grpSpPr>
        <p:sp>
          <p:nvSpPr>
            <p:cNvPr id="1187" name="PA-任意多边形 29"/>
            <p:cNvSpPr/>
            <p:nvPr>
              <p:custDataLst>
                <p:tags r:id="rId2"/>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3"/>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4"/>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5"/>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6"/>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7"/>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8"/>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custDataLst>
              <p:tags r:id="rId9"/>
            </p:custDataLst>
          </p:nvPr>
        </p:nvSpPr>
        <p:spPr>
          <a:xfrm>
            <a:off x="444500" y="2392680"/>
            <a:ext cx="2127250" cy="112331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en-US" altLang="zh-CN" sz="1020">
                <a:ln>
                  <a:noFill/>
                  <a:prstDash val="sysDot"/>
                </a:ln>
                <a:solidFill>
                  <a:schemeClr val="tx1">
                    <a:lumMod val="85000"/>
                    <a:lumOff val="15000"/>
                  </a:schemeClr>
                </a:solidFill>
                <a:latin typeface="+mn-ea"/>
                <a:cs typeface="+mn-ea"/>
              </a:rPr>
              <a:t>       </a:t>
            </a:r>
            <a:r>
              <a:rPr lang="zh-CN" altLang="en-US" sz="1020">
                <a:ln>
                  <a:noFill/>
                  <a:prstDash val="sysDot"/>
                </a:ln>
                <a:solidFill>
                  <a:schemeClr val="tx1">
                    <a:lumMod val="85000"/>
                    <a:lumOff val="15000"/>
                  </a:schemeClr>
                </a:solidFill>
                <a:latin typeface="+mn-ea"/>
                <a:cs typeface="+mn-ea"/>
              </a:rPr>
              <a:t>在希日朝鲁嘎查的巴音海日队部饲料地、巴音满都呼队部饲料地、金贵肉羊养殖合作社、呼日木图白嘎勒格合作社、阿拉腾呼少嘎查饲料地建设6个规模化肉羊养殖园区；在其他有条件的地方建设小型养殖园区</a:t>
            </a:r>
            <a:endParaRPr lang="zh-CN" altLang="en-US" sz="1020">
              <a:ln>
                <a:noFill/>
                <a:prstDash val="sysDot"/>
              </a:ln>
              <a:solidFill>
                <a:schemeClr val="tx1">
                  <a:lumMod val="85000"/>
                  <a:lumOff val="15000"/>
                </a:schemeClr>
              </a:solidFill>
              <a:latin typeface="+mn-ea"/>
              <a:cs typeface="+mn-ea"/>
            </a:endParaRPr>
          </a:p>
        </p:txBody>
      </p:sp>
      <p:sp>
        <p:nvSpPr>
          <p:cNvPr id="4" name="矩形 3"/>
          <p:cNvSpPr/>
          <p:nvPr>
            <p:custDataLst>
              <p:tags r:id="rId10"/>
            </p:custDataLst>
          </p:nvPr>
        </p:nvSpPr>
        <p:spPr>
          <a:xfrm>
            <a:off x="444500" y="2040614"/>
            <a:ext cx="2724874" cy="287123"/>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1525" b="1">
                <a:solidFill>
                  <a:schemeClr val="tx1">
                    <a:lumMod val="100000"/>
                  </a:schemeClr>
                </a:solidFill>
                <a:latin typeface="+mn-ea"/>
                <a:cs typeface="+mn-ea"/>
              </a:rPr>
              <a:t>肉羊、肉牛产业：</a:t>
            </a:r>
            <a:endParaRPr lang="zh-CN" altLang="en-US" sz="1525" b="1">
              <a:solidFill>
                <a:schemeClr val="tx1">
                  <a:lumMod val="100000"/>
                </a:schemeClr>
              </a:solidFill>
              <a:latin typeface="+mn-ea"/>
              <a:cs typeface="+mn-ea"/>
            </a:endParaRPr>
          </a:p>
        </p:txBody>
      </p:sp>
      <p:sp>
        <p:nvSpPr>
          <p:cNvPr id="7" name="矩形 6"/>
          <p:cNvSpPr/>
          <p:nvPr>
            <p:custDataLst>
              <p:tags r:id="rId11"/>
            </p:custDataLst>
          </p:nvPr>
        </p:nvSpPr>
        <p:spPr>
          <a:xfrm>
            <a:off x="2965450" y="2392680"/>
            <a:ext cx="2832735" cy="119634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020" dirty="0">
                <a:ln>
                  <a:noFill/>
                  <a:prstDash val="sysDot"/>
                </a:ln>
                <a:solidFill>
                  <a:schemeClr val="tx1">
                    <a:lumMod val="85000"/>
                    <a:lumOff val="15000"/>
                  </a:schemeClr>
                </a:solidFill>
                <a:latin typeface="+mn-ea"/>
                <a:cs typeface="+mn-ea"/>
              </a:rPr>
              <a:t>在阿拉腾呼少、汗宝格图、巴音满都呼嘎查要以加强优质绒山羊基地建设，发展羊绒产业为主，为实现牧区草原生态的恢复发展、保障羊绒产业的可持续发展，应坚持放养结合的路子：同时，加强二狼山白绒山羊选育及保种、提纯复壮工作。</a:t>
            </a:r>
            <a:endParaRPr lang="zh-CN" altLang="en-US" sz="1020" dirty="0">
              <a:ln>
                <a:noFill/>
                <a:prstDash val="sysDot"/>
              </a:ln>
              <a:solidFill>
                <a:schemeClr val="tx1">
                  <a:lumMod val="85000"/>
                  <a:lumOff val="15000"/>
                </a:schemeClr>
              </a:solidFill>
              <a:latin typeface="+mn-ea"/>
              <a:cs typeface="+mn-ea"/>
            </a:endParaRPr>
          </a:p>
        </p:txBody>
      </p:sp>
      <p:sp>
        <p:nvSpPr>
          <p:cNvPr id="8" name="矩形 7"/>
          <p:cNvSpPr/>
          <p:nvPr>
            <p:custDataLst>
              <p:tags r:id="rId12"/>
            </p:custDataLst>
          </p:nvPr>
        </p:nvSpPr>
        <p:spPr>
          <a:xfrm>
            <a:off x="2965373" y="2040614"/>
            <a:ext cx="2724874" cy="287123"/>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1525" b="1">
                <a:solidFill>
                  <a:schemeClr val="tx1">
                    <a:lumMod val="100000"/>
                  </a:schemeClr>
                </a:solidFill>
                <a:latin typeface="+mn-ea"/>
                <a:cs typeface="+mn-ea"/>
              </a:rPr>
              <a:t>羊绒产业：</a:t>
            </a:r>
            <a:endParaRPr lang="zh-CN" altLang="en-US" sz="1525" b="1">
              <a:solidFill>
                <a:schemeClr val="tx1">
                  <a:lumMod val="100000"/>
                </a:schemeClr>
              </a:solidFill>
              <a:latin typeface="+mn-ea"/>
              <a:cs typeface="+mn-ea"/>
            </a:endParaRPr>
          </a:p>
        </p:txBody>
      </p:sp>
      <p:sp>
        <p:nvSpPr>
          <p:cNvPr id="10" name="矩形 9"/>
          <p:cNvSpPr/>
          <p:nvPr>
            <p:custDataLst>
              <p:tags r:id="rId13"/>
            </p:custDataLst>
          </p:nvPr>
        </p:nvSpPr>
        <p:spPr>
          <a:xfrm>
            <a:off x="6216015" y="2392680"/>
            <a:ext cx="2637790" cy="138049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020">
                <a:ln>
                  <a:noFill/>
                  <a:prstDash val="sysDot"/>
                </a:ln>
                <a:solidFill>
                  <a:schemeClr val="tx1">
                    <a:lumMod val="85000"/>
                    <a:lumOff val="15000"/>
                  </a:schemeClr>
                </a:solidFill>
                <a:latin typeface="+mn-ea"/>
                <a:cs typeface="+mn-ea"/>
              </a:rPr>
              <a:t>草通过飞播等措施，加大草原建设力度，配套完善现有的12000亩饲草料基地建设，依托合作社、养殖基地建设中小型饲草料加工企业，饲草料生产能力达到2万吨以上。要加强境内天然林和公益林保护和建设，巩固自然生态保护成果。</a:t>
            </a:r>
            <a:endParaRPr lang="zh-CN" altLang="en-US" sz="1020">
              <a:ln>
                <a:noFill/>
                <a:prstDash val="sysDot"/>
              </a:ln>
              <a:solidFill>
                <a:schemeClr val="tx1">
                  <a:lumMod val="85000"/>
                  <a:lumOff val="15000"/>
                </a:schemeClr>
              </a:solidFill>
              <a:latin typeface="+mn-ea"/>
              <a:cs typeface="+mn-ea"/>
            </a:endParaRPr>
          </a:p>
        </p:txBody>
      </p:sp>
      <p:sp>
        <p:nvSpPr>
          <p:cNvPr id="11" name="矩形 10"/>
          <p:cNvSpPr/>
          <p:nvPr>
            <p:custDataLst>
              <p:tags r:id="rId14"/>
            </p:custDataLst>
          </p:nvPr>
        </p:nvSpPr>
        <p:spPr>
          <a:xfrm>
            <a:off x="6216070" y="2040614"/>
            <a:ext cx="2724874" cy="287123"/>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1525" b="1">
                <a:solidFill>
                  <a:schemeClr val="tx1">
                    <a:lumMod val="100000"/>
                  </a:schemeClr>
                </a:solidFill>
                <a:latin typeface="+mn-ea"/>
                <a:cs typeface="+mn-ea"/>
              </a:rPr>
              <a:t>林草产业：</a:t>
            </a:r>
            <a:endParaRPr lang="zh-CN" altLang="en-US" sz="1525" b="1">
              <a:solidFill>
                <a:schemeClr val="tx1">
                  <a:lumMod val="100000"/>
                </a:schemeClr>
              </a:solidFill>
              <a:latin typeface="+mn-ea"/>
              <a:cs typeface="+mn-ea"/>
            </a:endParaRPr>
          </a:p>
        </p:txBody>
      </p:sp>
      <p:sp>
        <p:nvSpPr>
          <p:cNvPr id="12" name="矩形 11"/>
          <p:cNvSpPr/>
          <p:nvPr>
            <p:custDataLst>
              <p:tags r:id="rId15"/>
            </p:custDataLst>
          </p:nvPr>
        </p:nvSpPr>
        <p:spPr>
          <a:xfrm>
            <a:off x="444500" y="4650105"/>
            <a:ext cx="2127885" cy="105029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020">
                <a:ln>
                  <a:noFill/>
                  <a:prstDash val="sysDot"/>
                </a:ln>
                <a:solidFill>
                  <a:schemeClr val="tx1">
                    <a:lumMod val="85000"/>
                    <a:lumOff val="15000"/>
                  </a:schemeClr>
                </a:solidFill>
                <a:latin typeface="+mn-ea"/>
                <a:cs typeface="+mn-ea"/>
              </a:rPr>
              <a:t>依据温更镇紧邻海流图、五原等主要城镇的特点，积极发展设施农业，为其提供，农畜产品供应。</a:t>
            </a:r>
            <a:endParaRPr lang="zh-CN" altLang="en-US" sz="1020">
              <a:ln>
                <a:noFill/>
                <a:prstDash val="sysDot"/>
              </a:ln>
              <a:solidFill>
                <a:schemeClr val="tx1">
                  <a:lumMod val="85000"/>
                  <a:lumOff val="15000"/>
                </a:schemeClr>
              </a:solidFill>
              <a:latin typeface="+mn-ea"/>
              <a:cs typeface="+mn-ea"/>
            </a:endParaRPr>
          </a:p>
        </p:txBody>
      </p:sp>
      <p:sp>
        <p:nvSpPr>
          <p:cNvPr id="13" name="矩形 12"/>
          <p:cNvSpPr/>
          <p:nvPr>
            <p:custDataLst>
              <p:tags r:id="rId16"/>
            </p:custDataLst>
          </p:nvPr>
        </p:nvSpPr>
        <p:spPr>
          <a:xfrm>
            <a:off x="444500" y="4297999"/>
            <a:ext cx="2724874" cy="287123"/>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1525" b="1">
                <a:solidFill>
                  <a:schemeClr val="tx1">
                    <a:lumMod val="100000"/>
                  </a:schemeClr>
                </a:solidFill>
                <a:latin typeface="+mn-ea"/>
                <a:cs typeface="+mn-ea"/>
              </a:rPr>
              <a:t>设施农业：</a:t>
            </a:r>
            <a:endParaRPr lang="zh-CN" altLang="en-US" sz="1525" b="1">
              <a:solidFill>
                <a:schemeClr val="tx1">
                  <a:lumMod val="100000"/>
                </a:schemeClr>
              </a:solidFill>
              <a:latin typeface="+mn-ea"/>
              <a:cs typeface="+mn-ea"/>
            </a:endParaRPr>
          </a:p>
        </p:txBody>
      </p:sp>
      <p:sp>
        <p:nvSpPr>
          <p:cNvPr id="14" name="矩形 13"/>
          <p:cNvSpPr/>
          <p:nvPr>
            <p:custDataLst>
              <p:tags r:id="rId17"/>
            </p:custDataLst>
          </p:nvPr>
        </p:nvSpPr>
        <p:spPr>
          <a:xfrm>
            <a:off x="3028950" y="4662805"/>
            <a:ext cx="2769235" cy="171132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020">
                <a:ln>
                  <a:noFill/>
                  <a:prstDash val="sysDot"/>
                </a:ln>
                <a:solidFill>
                  <a:schemeClr val="tx1">
                    <a:lumMod val="85000"/>
                    <a:lumOff val="15000"/>
                  </a:schemeClr>
                </a:solidFill>
                <a:latin typeface="+mn-ea"/>
                <a:cs typeface="+mn-ea"/>
              </a:rPr>
              <a:t>规划沿海甘线、海五线我镇境内路段、海镇至海明矿业公路沿线，发展集餐饮、草原生态游、骑射、民族服饰、工艺品、畜产品出售为一体的牧家乐，吸纳更多的劳动力转移就业。打造精品旅游线路“抗日烈士陵园一乌不浪口水库-风蚀冰白景区一石林一海明矿业-温明矿业一赛马场一海流图”</a:t>
            </a:r>
            <a:endParaRPr lang="zh-CN" altLang="en-US" sz="1020">
              <a:ln>
                <a:noFill/>
                <a:prstDash val="sysDot"/>
              </a:ln>
              <a:solidFill>
                <a:schemeClr val="tx1">
                  <a:lumMod val="85000"/>
                  <a:lumOff val="15000"/>
                </a:schemeClr>
              </a:solidFill>
              <a:latin typeface="+mn-ea"/>
              <a:cs typeface="+mn-ea"/>
            </a:endParaRPr>
          </a:p>
        </p:txBody>
      </p:sp>
      <p:sp>
        <p:nvSpPr>
          <p:cNvPr id="15" name="矩形 14"/>
          <p:cNvSpPr/>
          <p:nvPr>
            <p:custDataLst>
              <p:tags r:id="rId18"/>
            </p:custDataLst>
          </p:nvPr>
        </p:nvSpPr>
        <p:spPr>
          <a:xfrm>
            <a:off x="3028873" y="4310699"/>
            <a:ext cx="2724874" cy="287123"/>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1525" b="1">
                <a:solidFill>
                  <a:schemeClr val="tx1">
                    <a:lumMod val="100000"/>
                  </a:schemeClr>
                </a:solidFill>
                <a:latin typeface="+mn-ea"/>
                <a:cs typeface="+mn-ea"/>
              </a:rPr>
              <a:t>休闲旅游：</a:t>
            </a:r>
            <a:endParaRPr lang="zh-CN" altLang="en-US" sz="1525" b="1">
              <a:solidFill>
                <a:schemeClr val="tx1">
                  <a:lumMod val="100000"/>
                </a:schemeClr>
              </a:solidFill>
              <a:latin typeface="+mn-ea"/>
              <a:cs typeface="+mn-ea"/>
            </a:endParaRPr>
          </a:p>
        </p:txBody>
      </p:sp>
      <p:sp>
        <p:nvSpPr>
          <p:cNvPr id="16" name="矩形 15"/>
          <p:cNvSpPr/>
          <p:nvPr>
            <p:custDataLst>
              <p:tags r:id="rId19"/>
            </p:custDataLst>
          </p:nvPr>
        </p:nvSpPr>
        <p:spPr>
          <a:xfrm>
            <a:off x="6216015" y="4662805"/>
            <a:ext cx="2673985" cy="151003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020">
                <a:ln>
                  <a:noFill/>
                  <a:prstDash val="sysDot"/>
                </a:ln>
                <a:solidFill>
                  <a:schemeClr val="tx1">
                    <a:lumMod val="85000"/>
                    <a:lumOff val="15000"/>
                  </a:schemeClr>
                </a:solidFill>
                <a:latin typeface="+mn-ea"/>
                <a:cs typeface="+mn-ea"/>
              </a:rPr>
              <a:t>物流运输业：随着中蒙之间经济合作的加强，双方贸易过货量日渐加大。乌拉特中旗的多项产品都有可能通过口岸直接进入蒙古市场（比如，食品、民族服装、文化教育用品、建筑材料等），温更镇位于212省道沿线，区位条件优越，拉动了温更镇的经济发展。</a:t>
            </a:r>
            <a:endParaRPr lang="zh-CN" altLang="en-US" sz="1020">
              <a:ln>
                <a:noFill/>
                <a:prstDash val="sysDot"/>
              </a:ln>
              <a:solidFill>
                <a:schemeClr val="tx1">
                  <a:lumMod val="85000"/>
                  <a:lumOff val="15000"/>
                </a:schemeClr>
              </a:solidFill>
              <a:latin typeface="+mn-ea"/>
              <a:cs typeface="+mn-ea"/>
            </a:endParaRPr>
          </a:p>
        </p:txBody>
      </p:sp>
      <p:sp>
        <p:nvSpPr>
          <p:cNvPr id="19" name="矩形 18"/>
          <p:cNvSpPr/>
          <p:nvPr>
            <p:custDataLst>
              <p:tags r:id="rId20"/>
            </p:custDataLst>
          </p:nvPr>
        </p:nvSpPr>
        <p:spPr>
          <a:xfrm>
            <a:off x="6216070" y="4310699"/>
            <a:ext cx="2724874" cy="287123"/>
          </a:xfrm>
          <a:prstGeom prst="rect">
            <a:avLst/>
          </a:prstGeom>
          <a:noFill/>
        </p:spPr>
        <p:txBody>
          <a:bodyPr wrap="square" lIns="0" tIns="0" rIns="0" bIns="0" rtlCol="0" anchor="b">
            <a:noAutofit/>
          </a:bodyPr>
          <a:lstStyle/>
          <a:p>
            <a:pPr>
              <a:spcBef>
                <a:spcPct val="0"/>
              </a:spcBef>
              <a:spcAft>
                <a:spcPct val="0"/>
              </a:spcAft>
              <a:buClr>
                <a:schemeClr val="accent1"/>
              </a:buClr>
              <a:buSzPct val="70000"/>
            </a:pPr>
            <a:r>
              <a:rPr lang="zh-CN" altLang="en-US" sz="1525" b="1">
                <a:solidFill>
                  <a:schemeClr val="tx1">
                    <a:lumMod val="100000"/>
                  </a:schemeClr>
                </a:solidFill>
                <a:latin typeface="+mn-ea"/>
                <a:cs typeface="+mn-ea"/>
              </a:rPr>
              <a:t>物流运输业</a:t>
            </a:r>
            <a:endParaRPr lang="zh-CN" altLang="en-US" sz="1525" b="1">
              <a:solidFill>
                <a:schemeClr val="tx1">
                  <a:lumMod val="100000"/>
                </a:schemeClr>
              </a:solidFill>
              <a:latin typeface="+mn-ea"/>
              <a:cs typeface="+mn-ea"/>
            </a:endParaRPr>
          </a:p>
        </p:txBody>
      </p:sp>
      <p:sp>
        <p:nvSpPr>
          <p:cNvPr id="39" name="任意多边形: 形状 38"/>
          <p:cNvSpPr/>
          <p:nvPr>
            <p:custDataLst>
              <p:tags r:id="rId21"/>
            </p:custDataLst>
          </p:nvPr>
        </p:nvSpPr>
        <p:spPr>
          <a:xfrm rot="21479999">
            <a:off x="450423" y="1613596"/>
            <a:ext cx="356139" cy="349047"/>
          </a:xfrm>
          <a:custGeom>
            <a:avLst/>
            <a:gdLst>
              <a:gd name="connsiteX0" fmla="*/ 307685 w 419972"/>
              <a:gd name="connsiteY0" fmla="*/ 167038 h 411609"/>
              <a:gd name="connsiteX1" fmla="*/ 172675 w 419972"/>
              <a:gd name="connsiteY1" fmla="*/ 164681 h 411609"/>
              <a:gd name="connsiteX2" fmla="*/ 157829 w 419972"/>
              <a:gd name="connsiteY2" fmla="*/ 179019 h 411609"/>
              <a:gd name="connsiteX3" fmla="*/ 172166 w 419972"/>
              <a:gd name="connsiteY3" fmla="*/ 193866 h 411609"/>
              <a:gd name="connsiteX4" fmla="*/ 307177 w 419972"/>
              <a:gd name="connsiteY4" fmla="*/ 196223 h 411609"/>
              <a:gd name="connsiteX5" fmla="*/ 322024 w 419972"/>
              <a:gd name="connsiteY5" fmla="*/ 181885 h 411609"/>
              <a:gd name="connsiteX6" fmla="*/ 307685 w 419972"/>
              <a:gd name="connsiteY6" fmla="*/ 167038 h 411609"/>
              <a:gd name="connsiteX7" fmla="*/ 240634 w 419972"/>
              <a:gd name="connsiteY7" fmla="*/ 94821 h 411609"/>
              <a:gd name="connsiteX8" fmla="*/ 105622 w 419972"/>
              <a:gd name="connsiteY8" fmla="*/ 92464 h 411609"/>
              <a:gd name="connsiteX9" fmla="*/ 90775 w 419972"/>
              <a:gd name="connsiteY9" fmla="*/ 106802 h 411609"/>
              <a:gd name="connsiteX10" fmla="*/ 105113 w 419972"/>
              <a:gd name="connsiteY10" fmla="*/ 121650 h 411609"/>
              <a:gd name="connsiteX11" fmla="*/ 240124 w 419972"/>
              <a:gd name="connsiteY11" fmla="*/ 124006 h 411609"/>
              <a:gd name="connsiteX12" fmla="*/ 254971 w 419972"/>
              <a:gd name="connsiteY12" fmla="*/ 109668 h 411609"/>
              <a:gd name="connsiteX13" fmla="*/ 240634 w 419972"/>
              <a:gd name="connsiteY13" fmla="*/ 94821 h 411609"/>
              <a:gd name="connsiteX14" fmla="*/ 34649 w 419972"/>
              <a:gd name="connsiteY14" fmla="*/ 26931 h 411609"/>
              <a:gd name="connsiteX15" fmla="*/ 32148 w 419972"/>
              <a:gd name="connsiteY15" fmla="*/ 356714 h 411609"/>
              <a:gd name="connsiteX16" fmla="*/ 64096 w 419972"/>
              <a:gd name="connsiteY16" fmla="*/ 389643 h 411609"/>
              <a:gd name="connsiteX17" fmla="*/ 344612 w 419972"/>
              <a:gd name="connsiteY17" fmla="*/ 395995 h 411609"/>
              <a:gd name="connsiteX18" fmla="*/ 295757 w 419972"/>
              <a:gd name="connsiteY18" fmla="*/ 411609 h 411609"/>
              <a:gd name="connsiteX19" fmla="*/ 32531 w 419972"/>
              <a:gd name="connsiteY19" fmla="*/ 410335 h 411609"/>
              <a:gd name="connsiteX20" fmla="*/ 1 w 419972"/>
              <a:gd name="connsiteY20" fmla="*/ 377488 h 411609"/>
              <a:gd name="connsiteX21" fmla="*/ 5 w 419972"/>
              <a:gd name="connsiteY21" fmla="*/ 377076 h 411609"/>
              <a:gd name="connsiteX22" fmla="*/ 4972 w 419972"/>
              <a:gd name="connsiteY22" fmla="*/ 92529 h 411609"/>
              <a:gd name="connsiteX23" fmla="*/ 8522 w 419972"/>
              <a:gd name="connsiteY23" fmla="*/ 78274 h 411609"/>
              <a:gd name="connsiteX24" fmla="*/ 70002 w 419972"/>
              <a:gd name="connsiteY24" fmla="*/ 4 h 411609"/>
              <a:gd name="connsiteX25" fmla="*/ 335814 w 419972"/>
              <a:gd name="connsiteY25" fmla="*/ 10031 h 411609"/>
              <a:gd name="connsiteX26" fmla="*/ 353045 w 419972"/>
              <a:gd name="connsiteY26" fmla="*/ 17442 h 411609"/>
              <a:gd name="connsiteX27" fmla="*/ 359850 w 419972"/>
              <a:gd name="connsiteY27" fmla="*/ 34921 h 411609"/>
              <a:gd name="connsiteX28" fmla="*/ 362014 w 419972"/>
              <a:gd name="connsiteY28" fmla="*/ 211357 h 411609"/>
              <a:gd name="connsiteX29" fmla="*/ 415674 w 419972"/>
              <a:gd name="connsiteY29" fmla="*/ 331194 h 411609"/>
              <a:gd name="connsiteX30" fmla="*/ 403475 w 419972"/>
              <a:gd name="connsiteY30" fmla="*/ 375784 h 411609"/>
              <a:gd name="connsiteX31" fmla="*/ 387838 w 419972"/>
              <a:gd name="connsiteY31" fmla="*/ 380072 h 411609"/>
              <a:gd name="connsiteX32" fmla="*/ 176212 w 419972"/>
              <a:gd name="connsiteY32" fmla="*/ 383689 h 411609"/>
              <a:gd name="connsiteX33" fmla="*/ 127094 w 419972"/>
              <a:gd name="connsiteY33" fmla="*/ 362708 h 411609"/>
              <a:gd name="connsiteX34" fmla="*/ 55378 w 419972"/>
              <a:gd name="connsiteY34" fmla="*/ 228826 h 411609"/>
              <a:gd name="connsiteX35" fmla="*/ 45111 w 419972"/>
              <a:gd name="connsiteY35" fmla="*/ 24041 h 411609"/>
              <a:gd name="connsiteX36" fmla="*/ 52523 w 419972"/>
              <a:gd name="connsiteY36" fmla="*/ 6810 h 411609"/>
              <a:gd name="connsiteX37" fmla="*/ 70002 w 419972"/>
              <a:gd name="connsiteY37" fmla="*/ 4 h 411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972" h="411609">
                <a:moveTo>
                  <a:pt x="307685" y="167038"/>
                </a:moveTo>
                <a:lnTo>
                  <a:pt x="172675" y="164681"/>
                </a:lnTo>
                <a:cubicBezTo>
                  <a:pt x="164615" y="164540"/>
                  <a:pt x="157969" y="170960"/>
                  <a:pt x="157829" y="179019"/>
                </a:cubicBezTo>
                <a:cubicBezTo>
                  <a:pt x="157688" y="187079"/>
                  <a:pt x="164107" y="193725"/>
                  <a:pt x="172166" y="193866"/>
                </a:cubicBezTo>
                <a:lnTo>
                  <a:pt x="307177" y="196223"/>
                </a:lnTo>
                <a:cubicBezTo>
                  <a:pt x="315236" y="196363"/>
                  <a:pt x="321883" y="189944"/>
                  <a:pt x="322024" y="181885"/>
                </a:cubicBezTo>
                <a:cubicBezTo>
                  <a:pt x="322165" y="173825"/>
                  <a:pt x="315745" y="167179"/>
                  <a:pt x="307685" y="167038"/>
                </a:cubicBezTo>
                <a:close/>
                <a:moveTo>
                  <a:pt x="240634" y="94821"/>
                </a:moveTo>
                <a:lnTo>
                  <a:pt x="105622" y="92464"/>
                </a:lnTo>
                <a:cubicBezTo>
                  <a:pt x="97564" y="92324"/>
                  <a:pt x="90916" y="98743"/>
                  <a:pt x="90775" y="106802"/>
                </a:cubicBezTo>
                <a:cubicBezTo>
                  <a:pt x="90634" y="114861"/>
                  <a:pt x="97054" y="121509"/>
                  <a:pt x="105113" y="121650"/>
                </a:cubicBezTo>
                <a:lnTo>
                  <a:pt x="240124" y="124006"/>
                </a:lnTo>
                <a:cubicBezTo>
                  <a:pt x="248183" y="124146"/>
                  <a:pt x="254831" y="117727"/>
                  <a:pt x="254971" y="109668"/>
                </a:cubicBezTo>
                <a:cubicBezTo>
                  <a:pt x="255112" y="101609"/>
                  <a:pt x="248694" y="94961"/>
                  <a:pt x="240634" y="94821"/>
                </a:cubicBezTo>
                <a:close/>
                <a:moveTo>
                  <a:pt x="34649" y="26931"/>
                </a:moveTo>
                <a:lnTo>
                  <a:pt x="32148" y="356714"/>
                </a:lnTo>
                <a:cubicBezTo>
                  <a:pt x="32012" y="374575"/>
                  <a:pt x="46239" y="389239"/>
                  <a:pt x="64096" y="389643"/>
                </a:cubicBezTo>
                <a:lnTo>
                  <a:pt x="344612" y="395995"/>
                </a:lnTo>
                <a:lnTo>
                  <a:pt x="295757" y="411609"/>
                </a:lnTo>
                <a:lnTo>
                  <a:pt x="32531" y="410335"/>
                </a:lnTo>
                <a:cubicBezTo>
                  <a:pt x="14478" y="410247"/>
                  <a:pt x="-87" y="395542"/>
                  <a:pt x="1" y="377488"/>
                </a:cubicBezTo>
                <a:cubicBezTo>
                  <a:pt x="1" y="377350"/>
                  <a:pt x="3" y="377213"/>
                  <a:pt x="5" y="377076"/>
                </a:cubicBezTo>
                <a:lnTo>
                  <a:pt x="4972" y="92529"/>
                </a:lnTo>
                <a:cubicBezTo>
                  <a:pt x="5059" y="87570"/>
                  <a:pt x="6273" y="82695"/>
                  <a:pt x="8522" y="78274"/>
                </a:cubicBezTo>
                <a:close/>
                <a:moveTo>
                  <a:pt x="70002" y="4"/>
                </a:moveTo>
                <a:lnTo>
                  <a:pt x="335814" y="10031"/>
                </a:lnTo>
                <a:cubicBezTo>
                  <a:pt x="342628" y="10149"/>
                  <a:pt x="348420" y="12604"/>
                  <a:pt x="353045" y="17442"/>
                </a:cubicBezTo>
                <a:cubicBezTo>
                  <a:pt x="357716" y="22280"/>
                  <a:pt x="359968" y="28156"/>
                  <a:pt x="359850" y="34921"/>
                </a:cubicBezTo>
                <a:cubicBezTo>
                  <a:pt x="353718" y="124296"/>
                  <a:pt x="354439" y="183108"/>
                  <a:pt x="362014" y="211357"/>
                </a:cubicBezTo>
                <a:cubicBezTo>
                  <a:pt x="370708" y="243767"/>
                  <a:pt x="388592" y="283714"/>
                  <a:pt x="415674" y="331194"/>
                </a:cubicBezTo>
                <a:cubicBezTo>
                  <a:pt x="424617" y="346875"/>
                  <a:pt x="419156" y="366839"/>
                  <a:pt x="403475" y="375784"/>
                </a:cubicBezTo>
                <a:cubicBezTo>
                  <a:pt x="398705" y="378505"/>
                  <a:pt x="393327" y="379979"/>
                  <a:pt x="387838" y="380072"/>
                </a:cubicBezTo>
                <a:lnTo>
                  <a:pt x="176212" y="383689"/>
                </a:lnTo>
                <a:cubicBezTo>
                  <a:pt x="157598" y="384007"/>
                  <a:pt x="139732" y="376376"/>
                  <a:pt x="127094" y="362708"/>
                </a:cubicBezTo>
                <a:cubicBezTo>
                  <a:pt x="88805" y="321301"/>
                  <a:pt x="64899" y="276674"/>
                  <a:pt x="55378" y="228826"/>
                </a:cubicBezTo>
                <a:cubicBezTo>
                  <a:pt x="47109" y="187268"/>
                  <a:pt x="43686" y="119006"/>
                  <a:pt x="45111" y="24041"/>
                </a:cubicBezTo>
                <a:cubicBezTo>
                  <a:pt x="45230" y="17226"/>
                  <a:pt x="47685" y="11433"/>
                  <a:pt x="52523" y="6810"/>
                </a:cubicBezTo>
                <a:cubicBezTo>
                  <a:pt x="57361" y="2138"/>
                  <a:pt x="63236" y="-114"/>
                  <a:pt x="70002" y="4"/>
                </a:cubicBezTo>
                <a:close/>
              </a:path>
            </a:pathLst>
          </a:custGeom>
          <a:solidFill>
            <a:schemeClr val="accent1"/>
          </a:solidFill>
          <a:ln w="16168" cap="flat">
            <a:noFill/>
            <a:prstDash val="solid"/>
            <a:miter/>
          </a:ln>
        </p:spPr>
        <p:txBody>
          <a:bodyPr rtlCol="0" anchor="ctr"/>
          <a:lstStyle/>
          <a:p>
            <a:endParaRPr lang="zh-CN" altLang="en-US" sz="1525"/>
          </a:p>
        </p:txBody>
      </p:sp>
      <p:sp>
        <p:nvSpPr>
          <p:cNvPr id="17" name="任意多边形: 形状 7"/>
          <p:cNvSpPr/>
          <p:nvPr>
            <p:custDataLst>
              <p:tags r:id="rId22"/>
            </p:custDataLst>
          </p:nvPr>
        </p:nvSpPr>
        <p:spPr>
          <a:xfrm>
            <a:off x="2965373" y="1603365"/>
            <a:ext cx="387445" cy="355817"/>
          </a:xfrm>
          <a:custGeom>
            <a:avLst/>
            <a:gdLst>
              <a:gd name="connsiteX0" fmla="*/ 372531 w 456889"/>
              <a:gd name="connsiteY0" fmla="*/ 232715 h 419592"/>
              <a:gd name="connsiteX1" fmla="*/ 269964 w 456889"/>
              <a:gd name="connsiteY1" fmla="*/ 335282 h 419592"/>
              <a:gd name="connsiteX2" fmla="*/ 313544 w 456889"/>
              <a:gd name="connsiteY2" fmla="*/ 419200 h 419592"/>
              <a:gd name="connsiteX3" fmla="*/ 64354 w 456889"/>
              <a:gd name="connsiteY3" fmla="*/ 419200 h 419592"/>
              <a:gd name="connsiteX4" fmla="*/ 49077 w 456889"/>
              <a:gd name="connsiteY4" fmla="*/ 412824 h 419592"/>
              <a:gd name="connsiteX5" fmla="*/ 42789 w 456889"/>
              <a:gd name="connsiteY5" fmla="*/ 397494 h 419592"/>
              <a:gd name="connsiteX6" fmla="*/ 42789 w 456889"/>
              <a:gd name="connsiteY6" fmla="*/ 375794 h 419592"/>
              <a:gd name="connsiteX7" fmla="*/ 78688 w 456889"/>
              <a:gd name="connsiteY7" fmla="*/ 375794 h 419592"/>
              <a:gd name="connsiteX8" fmla="*/ 122048 w 456889"/>
              <a:gd name="connsiteY8" fmla="*/ 332367 h 419592"/>
              <a:gd name="connsiteX9" fmla="*/ 78688 w 456889"/>
              <a:gd name="connsiteY9" fmla="*/ 288938 h 419592"/>
              <a:gd name="connsiteX10" fmla="*/ 42789 w 456889"/>
              <a:gd name="connsiteY10" fmla="*/ 288938 h 419592"/>
              <a:gd name="connsiteX11" fmla="*/ 42789 w 456889"/>
              <a:gd name="connsiteY11" fmla="*/ 252773 h 419592"/>
              <a:gd name="connsiteX12" fmla="*/ 78688 w 456889"/>
              <a:gd name="connsiteY12" fmla="*/ 252773 h 419592"/>
              <a:gd name="connsiteX13" fmla="*/ 121718 w 456889"/>
              <a:gd name="connsiteY13" fmla="*/ 209373 h 419592"/>
              <a:gd name="connsiteX14" fmla="*/ 78688 w 456889"/>
              <a:gd name="connsiteY14" fmla="*/ 165976 h 419592"/>
              <a:gd name="connsiteX15" fmla="*/ 42789 w 456889"/>
              <a:gd name="connsiteY15" fmla="*/ 165976 h 419592"/>
              <a:gd name="connsiteX16" fmla="*/ 42789 w 456889"/>
              <a:gd name="connsiteY16" fmla="*/ 129808 h 419592"/>
              <a:gd name="connsiteX17" fmla="*/ 78628 w 456889"/>
              <a:gd name="connsiteY17" fmla="*/ 129808 h 419592"/>
              <a:gd name="connsiteX18" fmla="*/ 121960 w 456889"/>
              <a:gd name="connsiteY18" fmla="*/ 86408 h 419592"/>
              <a:gd name="connsiteX19" fmla="*/ 78628 w 456889"/>
              <a:gd name="connsiteY19" fmla="*/ 43008 h 419592"/>
              <a:gd name="connsiteX20" fmla="*/ 42727 w 456889"/>
              <a:gd name="connsiteY20" fmla="*/ 43008 h 419592"/>
              <a:gd name="connsiteX21" fmla="*/ 42727 w 456889"/>
              <a:gd name="connsiteY21" fmla="*/ 21313 h 419592"/>
              <a:gd name="connsiteX22" fmla="*/ 49017 w 456889"/>
              <a:gd name="connsiteY22" fmla="*/ 5982 h 419592"/>
              <a:gd name="connsiteX23" fmla="*/ 64292 w 456889"/>
              <a:gd name="connsiteY23" fmla="*/ -392 h 419592"/>
              <a:gd name="connsiteX24" fmla="*/ 342719 w 456889"/>
              <a:gd name="connsiteY24" fmla="*/ -392 h 419592"/>
              <a:gd name="connsiteX25" fmla="*/ 372531 w 456889"/>
              <a:gd name="connsiteY25" fmla="*/ 21313 h 419592"/>
              <a:gd name="connsiteX26" fmla="*/ 372531 w 456889"/>
              <a:gd name="connsiteY26" fmla="*/ 232715 h 419592"/>
              <a:gd name="connsiteX27" fmla="*/ 100255 w 456889"/>
              <a:gd name="connsiteY27" fmla="*/ 332461 h 419592"/>
              <a:gd name="connsiteX28" fmla="*/ 93964 w 456889"/>
              <a:gd name="connsiteY28" fmla="*/ 347786 h 419592"/>
              <a:gd name="connsiteX29" fmla="*/ 78690 w 456889"/>
              <a:gd name="connsiteY29" fmla="*/ 354160 h 419592"/>
              <a:gd name="connsiteX30" fmla="*/ 21225 w 456889"/>
              <a:gd name="connsiteY30" fmla="*/ 354160 h 419592"/>
              <a:gd name="connsiteX31" fmla="*/ -440 w 456889"/>
              <a:gd name="connsiteY31" fmla="*/ 332461 h 419592"/>
              <a:gd name="connsiteX32" fmla="*/ 21225 w 456889"/>
              <a:gd name="connsiteY32" fmla="*/ 310760 h 419592"/>
              <a:gd name="connsiteX33" fmla="*/ 78690 w 456889"/>
              <a:gd name="connsiteY33" fmla="*/ 310760 h 419592"/>
              <a:gd name="connsiteX34" fmla="*/ 93964 w 456889"/>
              <a:gd name="connsiteY34" fmla="*/ 317133 h 419592"/>
              <a:gd name="connsiteX35" fmla="*/ 100255 w 456889"/>
              <a:gd name="connsiteY35" fmla="*/ 332461 h 419592"/>
              <a:gd name="connsiteX36" fmla="*/ 21225 w 456889"/>
              <a:gd name="connsiteY36" fmla="*/ 108174 h 419592"/>
              <a:gd name="connsiteX37" fmla="*/ -440 w 456889"/>
              <a:gd name="connsiteY37" fmla="*/ 86474 h 419592"/>
              <a:gd name="connsiteX38" fmla="*/ 21225 w 456889"/>
              <a:gd name="connsiteY38" fmla="*/ 64775 h 419592"/>
              <a:gd name="connsiteX39" fmla="*/ 78690 w 456889"/>
              <a:gd name="connsiteY39" fmla="*/ 64775 h 419592"/>
              <a:gd name="connsiteX40" fmla="*/ 100355 w 456889"/>
              <a:gd name="connsiteY40" fmla="*/ 86474 h 419592"/>
              <a:gd name="connsiteX41" fmla="*/ 78690 w 456889"/>
              <a:gd name="connsiteY41" fmla="*/ 108174 h 419592"/>
              <a:gd name="connsiteX42" fmla="*/ 21225 w 456889"/>
              <a:gd name="connsiteY42" fmla="*/ 108174 h 419592"/>
              <a:gd name="connsiteX43" fmla="*/ 5953 w 456889"/>
              <a:gd name="connsiteY43" fmla="*/ 224834 h 419592"/>
              <a:gd name="connsiteX44" fmla="*/ -340 w 456889"/>
              <a:gd name="connsiteY44" fmla="*/ 209499 h 419592"/>
              <a:gd name="connsiteX45" fmla="*/ 5942 w 456889"/>
              <a:gd name="connsiteY45" fmla="*/ 194164 h 419592"/>
              <a:gd name="connsiteX46" fmla="*/ 21225 w 456889"/>
              <a:gd name="connsiteY46" fmla="*/ 187807 h 419592"/>
              <a:gd name="connsiteX47" fmla="*/ 78690 w 456889"/>
              <a:gd name="connsiteY47" fmla="*/ 187807 h 419592"/>
              <a:gd name="connsiteX48" fmla="*/ 100355 w 456889"/>
              <a:gd name="connsiteY48" fmla="*/ 209506 h 419592"/>
              <a:gd name="connsiteX49" fmla="*/ 78690 w 456889"/>
              <a:gd name="connsiteY49" fmla="*/ 231204 h 419592"/>
              <a:gd name="connsiteX50" fmla="*/ 21225 w 456889"/>
              <a:gd name="connsiteY50" fmla="*/ 231204 h 419592"/>
              <a:gd name="connsiteX51" fmla="*/ 5953 w 456889"/>
              <a:gd name="connsiteY51" fmla="*/ 224834 h 419592"/>
              <a:gd name="connsiteX52" fmla="*/ 205059 w 456889"/>
              <a:gd name="connsiteY52" fmla="*/ 202641 h 419592"/>
              <a:gd name="connsiteX53" fmla="*/ 205059 w 456889"/>
              <a:gd name="connsiteY53" fmla="*/ 222491 h 419592"/>
              <a:gd name="connsiteX54" fmla="*/ 159076 w 456889"/>
              <a:gd name="connsiteY54" fmla="*/ 222491 h 419592"/>
              <a:gd name="connsiteX55" fmla="*/ 159076 w 456889"/>
              <a:gd name="connsiteY55" fmla="*/ 242342 h 419592"/>
              <a:gd name="connsiteX56" fmla="*/ 205059 w 456889"/>
              <a:gd name="connsiteY56" fmla="*/ 242342 h 419592"/>
              <a:gd name="connsiteX57" fmla="*/ 205059 w 456889"/>
              <a:gd name="connsiteY57" fmla="*/ 288661 h 419592"/>
              <a:gd name="connsiteX58" fmla="*/ 224766 w 456889"/>
              <a:gd name="connsiteY58" fmla="*/ 288661 h 419592"/>
              <a:gd name="connsiteX59" fmla="*/ 224766 w 456889"/>
              <a:gd name="connsiteY59" fmla="*/ 242342 h 419592"/>
              <a:gd name="connsiteX60" fmla="*/ 270750 w 456889"/>
              <a:gd name="connsiteY60" fmla="*/ 242342 h 419592"/>
              <a:gd name="connsiteX61" fmla="*/ 270750 w 456889"/>
              <a:gd name="connsiteY61" fmla="*/ 222491 h 419592"/>
              <a:gd name="connsiteX62" fmla="*/ 224766 w 456889"/>
              <a:gd name="connsiteY62" fmla="*/ 222491 h 419592"/>
              <a:gd name="connsiteX63" fmla="*/ 224766 w 456889"/>
              <a:gd name="connsiteY63" fmla="*/ 202641 h 419592"/>
              <a:gd name="connsiteX64" fmla="*/ 277319 w 456889"/>
              <a:gd name="connsiteY64" fmla="*/ 202641 h 419592"/>
              <a:gd name="connsiteX65" fmla="*/ 277319 w 456889"/>
              <a:gd name="connsiteY65" fmla="*/ 182790 h 419592"/>
              <a:gd name="connsiteX66" fmla="*/ 246206 w 456889"/>
              <a:gd name="connsiteY66" fmla="*/ 182790 h 419592"/>
              <a:gd name="connsiteX67" fmla="*/ 288613 w 456889"/>
              <a:gd name="connsiteY67" fmla="*/ 139868 h 419592"/>
              <a:gd name="connsiteX68" fmla="*/ 242777 w 456889"/>
              <a:gd name="connsiteY68" fmla="*/ 139472 h 419592"/>
              <a:gd name="connsiteX69" fmla="*/ 216397 w 456889"/>
              <a:gd name="connsiteY69" fmla="*/ 182790 h 419592"/>
              <a:gd name="connsiteX70" fmla="*/ 211640 w 456889"/>
              <a:gd name="connsiteY70" fmla="*/ 182790 h 419592"/>
              <a:gd name="connsiteX71" fmla="*/ 185260 w 456889"/>
              <a:gd name="connsiteY71" fmla="*/ 139473 h 419592"/>
              <a:gd name="connsiteX72" fmla="*/ 139424 w 456889"/>
              <a:gd name="connsiteY72" fmla="*/ 139870 h 419592"/>
              <a:gd name="connsiteX73" fmla="*/ 181829 w 456889"/>
              <a:gd name="connsiteY73" fmla="*/ 182790 h 419592"/>
              <a:gd name="connsiteX74" fmla="*/ 152507 w 456889"/>
              <a:gd name="connsiteY74" fmla="*/ 182790 h 419592"/>
              <a:gd name="connsiteX75" fmla="*/ 152507 w 456889"/>
              <a:gd name="connsiteY75" fmla="*/ 202641 h 419592"/>
              <a:gd name="connsiteX76" fmla="*/ 205059 w 456889"/>
              <a:gd name="connsiteY76" fmla="*/ 202641 h 419592"/>
              <a:gd name="connsiteX77" fmla="*/ 381855 w 456889"/>
              <a:gd name="connsiteY77" fmla="*/ 335282 h 419592"/>
              <a:gd name="connsiteX78" fmla="*/ 381855 w 456889"/>
              <a:gd name="connsiteY78" fmla="*/ 297985 h 419592"/>
              <a:gd name="connsiteX79" fmla="*/ 372531 w 456889"/>
              <a:gd name="connsiteY79" fmla="*/ 288661 h 419592"/>
              <a:gd name="connsiteX80" fmla="*/ 363207 w 456889"/>
              <a:gd name="connsiteY80" fmla="*/ 297985 h 419592"/>
              <a:gd name="connsiteX81" fmla="*/ 363207 w 456889"/>
              <a:gd name="connsiteY81" fmla="*/ 344606 h 419592"/>
              <a:gd name="connsiteX82" fmla="*/ 365938 w 456889"/>
              <a:gd name="connsiteY82" fmla="*/ 351200 h 419592"/>
              <a:gd name="connsiteX83" fmla="*/ 372531 w 456889"/>
              <a:gd name="connsiteY83" fmla="*/ 353931 h 419592"/>
              <a:gd name="connsiteX84" fmla="*/ 419152 w 456889"/>
              <a:gd name="connsiteY84" fmla="*/ 353931 h 419592"/>
              <a:gd name="connsiteX85" fmla="*/ 428477 w 456889"/>
              <a:gd name="connsiteY85" fmla="*/ 344606 h 419592"/>
              <a:gd name="connsiteX86" fmla="*/ 419152 w 456889"/>
              <a:gd name="connsiteY86" fmla="*/ 335282 h 419592"/>
              <a:gd name="connsiteX87" fmla="*/ 381855 w 456889"/>
              <a:gd name="connsiteY87" fmla="*/ 335282 h 419592"/>
              <a:gd name="connsiteX88" fmla="*/ 372531 w 456889"/>
              <a:gd name="connsiteY88" fmla="*/ 419200 h 419592"/>
              <a:gd name="connsiteX89" fmla="*/ 288613 w 456889"/>
              <a:gd name="connsiteY89" fmla="*/ 335282 h 419592"/>
              <a:gd name="connsiteX90" fmla="*/ 372531 w 456889"/>
              <a:gd name="connsiteY90" fmla="*/ 251363 h 419592"/>
              <a:gd name="connsiteX91" fmla="*/ 456450 w 456889"/>
              <a:gd name="connsiteY91" fmla="*/ 335282 h 419592"/>
              <a:gd name="connsiteX92" fmla="*/ 372531 w 456889"/>
              <a:gd name="connsiteY92" fmla="*/ 419200 h 419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56889" h="419592">
                <a:moveTo>
                  <a:pt x="372531" y="232715"/>
                </a:moveTo>
                <a:cubicBezTo>
                  <a:pt x="315885" y="232715"/>
                  <a:pt x="269964" y="278636"/>
                  <a:pt x="269964" y="335282"/>
                </a:cubicBezTo>
                <a:cubicBezTo>
                  <a:pt x="269964" y="369971"/>
                  <a:pt x="287185" y="400638"/>
                  <a:pt x="313544" y="419200"/>
                </a:cubicBezTo>
                <a:lnTo>
                  <a:pt x="64354" y="419200"/>
                </a:lnTo>
                <a:cubicBezTo>
                  <a:pt x="58618" y="419191"/>
                  <a:pt x="53123" y="416896"/>
                  <a:pt x="49077" y="412824"/>
                </a:cubicBezTo>
                <a:cubicBezTo>
                  <a:pt x="45032" y="408753"/>
                  <a:pt x="42770" y="403236"/>
                  <a:pt x="42789" y="397494"/>
                </a:cubicBezTo>
                <a:lnTo>
                  <a:pt x="42789" y="375794"/>
                </a:lnTo>
                <a:lnTo>
                  <a:pt x="78688" y="375794"/>
                </a:lnTo>
                <a:cubicBezTo>
                  <a:pt x="102636" y="375794"/>
                  <a:pt x="122048" y="356350"/>
                  <a:pt x="122048" y="332367"/>
                </a:cubicBezTo>
                <a:cubicBezTo>
                  <a:pt x="122048" y="308381"/>
                  <a:pt x="102636" y="288938"/>
                  <a:pt x="78688" y="288938"/>
                </a:cubicBezTo>
                <a:lnTo>
                  <a:pt x="42789" y="288938"/>
                </a:lnTo>
                <a:lnTo>
                  <a:pt x="42789" y="252773"/>
                </a:lnTo>
                <a:lnTo>
                  <a:pt x="78688" y="252773"/>
                </a:lnTo>
                <a:cubicBezTo>
                  <a:pt x="102500" y="252606"/>
                  <a:pt x="121718" y="233224"/>
                  <a:pt x="121718" y="209373"/>
                </a:cubicBezTo>
                <a:cubicBezTo>
                  <a:pt x="121718" y="185524"/>
                  <a:pt x="102500" y="166143"/>
                  <a:pt x="78688" y="165976"/>
                </a:cubicBezTo>
                <a:lnTo>
                  <a:pt x="42789" y="165976"/>
                </a:lnTo>
                <a:lnTo>
                  <a:pt x="42789" y="129808"/>
                </a:lnTo>
                <a:lnTo>
                  <a:pt x="78628" y="129808"/>
                </a:lnTo>
                <a:cubicBezTo>
                  <a:pt x="102558" y="129808"/>
                  <a:pt x="121960" y="110377"/>
                  <a:pt x="121960" y="86408"/>
                </a:cubicBezTo>
                <a:cubicBezTo>
                  <a:pt x="121960" y="62438"/>
                  <a:pt x="102558" y="43008"/>
                  <a:pt x="78628" y="43008"/>
                </a:cubicBezTo>
                <a:lnTo>
                  <a:pt x="42727" y="43008"/>
                </a:lnTo>
                <a:lnTo>
                  <a:pt x="42727" y="21313"/>
                </a:lnTo>
                <a:cubicBezTo>
                  <a:pt x="42709" y="15568"/>
                  <a:pt x="44972" y="10054"/>
                  <a:pt x="49017" y="5982"/>
                </a:cubicBezTo>
                <a:cubicBezTo>
                  <a:pt x="53063" y="1911"/>
                  <a:pt x="58558" y="-382"/>
                  <a:pt x="64292" y="-392"/>
                </a:cubicBezTo>
                <a:lnTo>
                  <a:pt x="342719" y="-392"/>
                </a:lnTo>
                <a:cubicBezTo>
                  <a:pt x="359164" y="-392"/>
                  <a:pt x="372473" y="9300"/>
                  <a:pt x="372531" y="21313"/>
                </a:cubicBezTo>
                <a:lnTo>
                  <a:pt x="372531" y="232715"/>
                </a:lnTo>
                <a:moveTo>
                  <a:pt x="100255" y="332461"/>
                </a:moveTo>
                <a:cubicBezTo>
                  <a:pt x="100273" y="338203"/>
                  <a:pt x="98009" y="343718"/>
                  <a:pt x="93964" y="347786"/>
                </a:cubicBezTo>
                <a:cubicBezTo>
                  <a:pt x="89919" y="351859"/>
                  <a:pt x="84423" y="354151"/>
                  <a:pt x="78690" y="354160"/>
                </a:cubicBezTo>
                <a:lnTo>
                  <a:pt x="21225" y="354160"/>
                </a:lnTo>
                <a:cubicBezTo>
                  <a:pt x="9261" y="354160"/>
                  <a:pt x="-440" y="344445"/>
                  <a:pt x="-440" y="332461"/>
                </a:cubicBezTo>
                <a:cubicBezTo>
                  <a:pt x="-440" y="320476"/>
                  <a:pt x="9261" y="310760"/>
                  <a:pt x="21225" y="310760"/>
                </a:cubicBezTo>
                <a:lnTo>
                  <a:pt x="78690" y="310760"/>
                </a:lnTo>
                <a:cubicBezTo>
                  <a:pt x="84423" y="310771"/>
                  <a:pt x="89919" y="313063"/>
                  <a:pt x="93964" y="317133"/>
                </a:cubicBezTo>
                <a:cubicBezTo>
                  <a:pt x="98009" y="321205"/>
                  <a:pt x="100273" y="326719"/>
                  <a:pt x="100255" y="332461"/>
                </a:cubicBezTo>
                <a:moveTo>
                  <a:pt x="21225" y="108174"/>
                </a:moveTo>
                <a:cubicBezTo>
                  <a:pt x="9261" y="108174"/>
                  <a:pt x="-440" y="98458"/>
                  <a:pt x="-440" y="86474"/>
                </a:cubicBezTo>
                <a:cubicBezTo>
                  <a:pt x="-440" y="74491"/>
                  <a:pt x="9261" y="64775"/>
                  <a:pt x="21225" y="64775"/>
                </a:cubicBezTo>
                <a:lnTo>
                  <a:pt x="78690" y="64775"/>
                </a:lnTo>
                <a:cubicBezTo>
                  <a:pt x="90656" y="64775"/>
                  <a:pt x="100355" y="74491"/>
                  <a:pt x="100355" y="86474"/>
                </a:cubicBezTo>
                <a:cubicBezTo>
                  <a:pt x="100355" y="98458"/>
                  <a:pt x="90656" y="108174"/>
                  <a:pt x="78690" y="108174"/>
                </a:cubicBezTo>
                <a:lnTo>
                  <a:pt x="21225" y="108174"/>
                </a:lnTo>
                <a:moveTo>
                  <a:pt x="5953" y="224834"/>
                </a:moveTo>
                <a:cubicBezTo>
                  <a:pt x="1907" y="220761"/>
                  <a:pt x="-356" y="215248"/>
                  <a:pt x="-340" y="209499"/>
                </a:cubicBezTo>
                <a:cubicBezTo>
                  <a:pt x="-366" y="203753"/>
                  <a:pt x="1895" y="198235"/>
                  <a:pt x="5942" y="194164"/>
                </a:cubicBezTo>
                <a:cubicBezTo>
                  <a:pt x="9990" y="190094"/>
                  <a:pt x="15489" y="187805"/>
                  <a:pt x="21225" y="187807"/>
                </a:cubicBezTo>
                <a:lnTo>
                  <a:pt x="78690" y="187807"/>
                </a:lnTo>
                <a:cubicBezTo>
                  <a:pt x="90656" y="187807"/>
                  <a:pt x="100355" y="197520"/>
                  <a:pt x="100355" y="209506"/>
                </a:cubicBezTo>
                <a:cubicBezTo>
                  <a:pt x="100355" y="221490"/>
                  <a:pt x="90656" y="231204"/>
                  <a:pt x="78690" y="231204"/>
                </a:cubicBezTo>
                <a:lnTo>
                  <a:pt x="21225" y="231204"/>
                </a:lnTo>
                <a:cubicBezTo>
                  <a:pt x="15492" y="231196"/>
                  <a:pt x="9996" y="228903"/>
                  <a:pt x="5953" y="224834"/>
                </a:cubicBezTo>
                <a:moveTo>
                  <a:pt x="205059" y="202641"/>
                </a:moveTo>
                <a:lnTo>
                  <a:pt x="205059" y="222491"/>
                </a:lnTo>
                <a:lnTo>
                  <a:pt x="159076" y="222491"/>
                </a:lnTo>
                <a:lnTo>
                  <a:pt x="159076" y="242342"/>
                </a:lnTo>
                <a:lnTo>
                  <a:pt x="205059" y="242342"/>
                </a:lnTo>
                <a:lnTo>
                  <a:pt x="205059" y="288661"/>
                </a:lnTo>
                <a:lnTo>
                  <a:pt x="224766" y="288661"/>
                </a:lnTo>
                <a:lnTo>
                  <a:pt x="224766" y="242342"/>
                </a:lnTo>
                <a:lnTo>
                  <a:pt x="270750" y="242342"/>
                </a:lnTo>
                <a:lnTo>
                  <a:pt x="270750" y="222491"/>
                </a:lnTo>
                <a:lnTo>
                  <a:pt x="224766" y="222491"/>
                </a:lnTo>
                <a:lnTo>
                  <a:pt x="224766" y="202641"/>
                </a:lnTo>
                <a:lnTo>
                  <a:pt x="277319" y="202641"/>
                </a:lnTo>
                <a:lnTo>
                  <a:pt x="277319" y="182790"/>
                </a:lnTo>
                <a:lnTo>
                  <a:pt x="246206" y="182790"/>
                </a:lnTo>
                <a:lnTo>
                  <a:pt x="288613" y="139868"/>
                </a:lnTo>
                <a:lnTo>
                  <a:pt x="242777" y="139472"/>
                </a:lnTo>
                <a:lnTo>
                  <a:pt x="216397" y="182790"/>
                </a:lnTo>
                <a:lnTo>
                  <a:pt x="211640" y="182790"/>
                </a:lnTo>
                <a:lnTo>
                  <a:pt x="185260" y="139473"/>
                </a:lnTo>
                <a:lnTo>
                  <a:pt x="139424" y="139870"/>
                </a:lnTo>
                <a:lnTo>
                  <a:pt x="181829" y="182790"/>
                </a:lnTo>
                <a:lnTo>
                  <a:pt x="152507" y="182790"/>
                </a:lnTo>
                <a:lnTo>
                  <a:pt x="152507" y="202641"/>
                </a:lnTo>
                <a:lnTo>
                  <a:pt x="205059" y="202641"/>
                </a:lnTo>
                <a:moveTo>
                  <a:pt x="381855" y="335282"/>
                </a:moveTo>
                <a:lnTo>
                  <a:pt x="381855" y="297985"/>
                </a:lnTo>
                <a:cubicBezTo>
                  <a:pt x="381855" y="292835"/>
                  <a:pt x="377681" y="288661"/>
                  <a:pt x="372531" y="288661"/>
                </a:cubicBezTo>
                <a:cubicBezTo>
                  <a:pt x="367381" y="288661"/>
                  <a:pt x="363207" y="292835"/>
                  <a:pt x="363207" y="297985"/>
                </a:cubicBezTo>
                <a:lnTo>
                  <a:pt x="363207" y="344606"/>
                </a:lnTo>
                <a:cubicBezTo>
                  <a:pt x="363207" y="347181"/>
                  <a:pt x="364251" y="349512"/>
                  <a:pt x="365938" y="351200"/>
                </a:cubicBezTo>
                <a:cubicBezTo>
                  <a:pt x="367625" y="352887"/>
                  <a:pt x="369956" y="353931"/>
                  <a:pt x="372531" y="353931"/>
                </a:cubicBezTo>
                <a:lnTo>
                  <a:pt x="419152" y="353931"/>
                </a:lnTo>
                <a:cubicBezTo>
                  <a:pt x="424302" y="353931"/>
                  <a:pt x="428477" y="349756"/>
                  <a:pt x="428477" y="344606"/>
                </a:cubicBezTo>
                <a:cubicBezTo>
                  <a:pt x="428477" y="339456"/>
                  <a:pt x="424302" y="335282"/>
                  <a:pt x="419152" y="335282"/>
                </a:cubicBezTo>
                <a:lnTo>
                  <a:pt x="381855" y="335282"/>
                </a:lnTo>
                <a:moveTo>
                  <a:pt x="372531" y="419200"/>
                </a:moveTo>
                <a:cubicBezTo>
                  <a:pt x="326184" y="419200"/>
                  <a:pt x="288613" y="381629"/>
                  <a:pt x="288613" y="335282"/>
                </a:cubicBezTo>
                <a:cubicBezTo>
                  <a:pt x="288613" y="288935"/>
                  <a:pt x="326184" y="251363"/>
                  <a:pt x="372531" y="251363"/>
                </a:cubicBezTo>
                <a:cubicBezTo>
                  <a:pt x="418878" y="251363"/>
                  <a:pt x="456450" y="288935"/>
                  <a:pt x="456450" y="335282"/>
                </a:cubicBezTo>
                <a:cubicBezTo>
                  <a:pt x="456450" y="381629"/>
                  <a:pt x="418878" y="419200"/>
                  <a:pt x="372531" y="419200"/>
                </a:cubicBezTo>
              </a:path>
            </a:pathLst>
          </a:custGeom>
          <a:solidFill>
            <a:schemeClr val="accent1"/>
          </a:solidFill>
          <a:ln w="571" cap="flat">
            <a:noFill/>
            <a:prstDash val="solid"/>
            <a:miter/>
          </a:ln>
        </p:spPr>
        <p:txBody>
          <a:bodyPr rtlCol="0" anchor="ctr"/>
          <a:lstStyle/>
          <a:p>
            <a:endParaRPr lang="zh-CN" altLang="en-US" sz="1525"/>
          </a:p>
        </p:txBody>
      </p:sp>
      <p:sp>
        <p:nvSpPr>
          <p:cNvPr id="40" name="任意多边形: 形状 39"/>
          <p:cNvSpPr/>
          <p:nvPr>
            <p:custDataLst>
              <p:tags r:id="rId23"/>
            </p:custDataLst>
          </p:nvPr>
        </p:nvSpPr>
        <p:spPr>
          <a:xfrm>
            <a:off x="6216070" y="1613058"/>
            <a:ext cx="360966" cy="309350"/>
          </a:xfrm>
          <a:custGeom>
            <a:avLst/>
            <a:gdLst>
              <a:gd name="connsiteX0" fmla="*/ 305095 w 425664"/>
              <a:gd name="connsiteY0" fmla="*/ 132298 h 364797"/>
              <a:gd name="connsiteX1" fmla="*/ 296262 w 425664"/>
              <a:gd name="connsiteY1" fmla="*/ 136657 h 364797"/>
              <a:gd name="connsiteX2" fmla="*/ 297965 w 425664"/>
              <a:gd name="connsiteY2" fmla="*/ 152528 h 364797"/>
              <a:gd name="connsiteX3" fmla="*/ 340531 w 425664"/>
              <a:gd name="connsiteY3" fmla="*/ 185940 h 364797"/>
              <a:gd name="connsiteX4" fmla="*/ 297965 w 425664"/>
              <a:gd name="connsiteY4" fmla="*/ 222485 h 364797"/>
              <a:gd name="connsiteX5" fmla="*/ 297965 w 425664"/>
              <a:gd name="connsiteY5" fmla="*/ 238356 h 364797"/>
              <a:gd name="connsiteX6" fmla="*/ 315630 w 425664"/>
              <a:gd name="connsiteY6" fmla="*/ 238356 h 364797"/>
              <a:gd name="connsiteX7" fmla="*/ 368838 w 425664"/>
              <a:gd name="connsiteY7" fmla="*/ 192205 h 364797"/>
              <a:gd name="connsiteX8" fmla="*/ 372456 w 425664"/>
              <a:gd name="connsiteY8" fmla="*/ 182598 h 364797"/>
              <a:gd name="connsiteX9" fmla="*/ 367135 w 425664"/>
              <a:gd name="connsiteY9" fmla="*/ 174664 h 364797"/>
              <a:gd name="connsiteX10" fmla="*/ 313927 w 425664"/>
              <a:gd name="connsiteY10" fmla="*/ 134987 h 364797"/>
              <a:gd name="connsiteX11" fmla="*/ 305095 w 425664"/>
              <a:gd name="connsiteY11" fmla="*/ 132298 h 364797"/>
              <a:gd name="connsiteX12" fmla="*/ 244757 w 425664"/>
              <a:gd name="connsiteY12" fmla="*/ 131854 h 364797"/>
              <a:gd name="connsiteX13" fmla="*/ 227092 w 425664"/>
              <a:gd name="connsiteY13" fmla="*/ 136657 h 364797"/>
              <a:gd name="connsiteX14" fmla="*/ 173884 w 425664"/>
              <a:gd name="connsiteY14" fmla="*/ 222485 h 364797"/>
              <a:gd name="connsiteX15" fmla="*/ 179205 w 425664"/>
              <a:gd name="connsiteY15" fmla="*/ 238148 h 364797"/>
              <a:gd name="connsiteX16" fmla="*/ 186228 w 425664"/>
              <a:gd name="connsiteY16" fmla="*/ 239818 h 364797"/>
              <a:gd name="connsiteX17" fmla="*/ 196870 w 425664"/>
              <a:gd name="connsiteY17" fmla="*/ 233554 h 364797"/>
              <a:gd name="connsiteX18" fmla="*/ 250078 w 425664"/>
              <a:gd name="connsiteY18" fmla="*/ 147725 h 364797"/>
              <a:gd name="connsiteX19" fmla="*/ 244757 w 425664"/>
              <a:gd name="connsiteY19" fmla="*/ 131854 h 364797"/>
              <a:gd name="connsiteX20" fmla="*/ 120889 w 425664"/>
              <a:gd name="connsiteY20" fmla="*/ 130653 h 364797"/>
              <a:gd name="connsiteX21" fmla="*/ 111737 w 425664"/>
              <a:gd name="connsiteY21" fmla="*/ 133525 h 364797"/>
              <a:gd name="connsiteX22" fmla="*/ 58529 w 425664"/>
              <a:gd name="connsiteY22" fmla="*/ 173202 h 364797"/>
              <a:gd name="connsiteX23" fmla="*/ 53208 w 425664"/>
              <a:gd name="connsiteY23" fmla="*/ 179259 h 364797"/>
              <a:gd name="connsiteX24" fmla="*/ 56826 w 425664"/>
              <a:gd name="connsiteY24" fmla="*/ 188863 h 364797"/>
              <a:gd name="connsiteX25" fmla="*/ 110034 w 425664"/>
              <a:gd name="connsiteY25" fmla="*/ 235014 h 364797"/>
              <a:gd name="connsiteX26" fmla="*/ 127699 w 425664"/>
              <a:gd name="connsiteY26" fmla="*/ 235014 h 364797"/>
              <a:gd name="connsiteX27" fmla="*/ 129615 w 425664"/>
              <a:gd name="connsiteY27" fmla="*/ 233135 h 364797"/>
              <a:gd name="connsiteX28" fmla="*/ 127699 w 425664"/>
              <a:gd name="connsiteY28" fmla="*/ 219145 h 364797"/>
              <a:gd name="connsiteX29" fmla="*/ 85133 w 425664"/>
              <a:gd name="connsiteY29" fmla="*/ 182598 h 364797"/>
              <a:gd name="connsiteX30" fmla="*/ 127699 w 425664"/>
              <a:gd name="connsiteY30" fmla="*/ 150857 h 364797"/>
              <a:gd name="connsiteX31" fmla="*/ 129828 w 425664"/>
              <a:gd name="connsiteY31" fmla="*/ 149187 h 364797"/>
              <a:gd name="connsiteX32" fmla="*/ 129402 w 425664"/>
              <a:gd name="connsiteY32" fmla="*/ 134987 h 364797"/>
              <a:gd name="connsiteX33" fmla="*/ 120889 w 425664"/>
              <a:gd name="connsiteY33" fmla="*/ 130653 h 364797"/>
              <a:gd name="connsiteX34" fmla="*/ 0 w 425664"/>
              <a:gd name="connsiteY34" fmla="*/ 80900 h 364797"/>
              <a:gd name="connsiteX35" fmla="*/ 425664 w 425664"/>
              <a:gd name="connsiteY35" fmla="*/ 80900 h 364797"/>
              <a:gd name="connsiteX36" fmla="*/ 425664 w 425664"/>
              <a:gd name="connsiteY36" fmla="*/ 255898 h 364797"/>
              <a:gd name="connsiteX37" fmla="*/ 372456 w 425664"/>
              <a:gd name="connsiteY37" fmla="*/ 303720 h 364797"/>
              <a:gd name="connsiteX38" fmla="*/ 243236 w 425664"/>
              <a:gd name="connsiteY38" fmla="*/ 303720 h 364797"/>
              <a:gd name="connsiteX39" fmla="*/ 243236 w 425664"/>
              <a:gd name="connsiteY39" fmla="*/ 334393 h 364797"/>
              <a:gd name="connsiteX40" fmla="*/ 380665 w 425664"/>
              <a:gd name="connsiteY40" fmla="*/ 334393 h 364797"/>
              <a:gd name="connsiteX41" fmla="*/ 395259 w 425664"/>
              <a:gd name="connsiteY41" fmla="*/ 349595 h 364797"/>
              <a:gd name="connsiteX42" fmla="*/ 380665 w 425664"/>
              <a:gd name="connsiteY42" fmla="*/ 364797 h 364797"/>
              <a:gd name="connsiteX43" fmla="*/ 44998 w 425664"/>
              <a:gd name="connsiteY43" fmla="*/ 364797 h 364797"/>
              <a:gd name="connsiteX44" fmla="*/ 30404 w 425664"/>
              <a:gd name="connsiteY44" fmla="*/ 349595 h 364797"/>
              <a:gd name="connsiteX45" fmla="*/ 44998 w 425664"/>
              <a:gd name="connsiteY45" fmla="*/ 334393 h 364797"/>
              <a:gd name="connsiteX46" fmla="*/ 182427 w 425664"/>
              <a:gd name="connsiteY46" fmla="*/ 334393 h 364797"/>
              <a:gd name="connsiteX47" fmla="*/ 182427 w 425664"/>
              <a:gd name="connsiteY47" fmla="*/ 303720 h 364797"/>
              <a:gd name="connsiteX48" fmla="*/ 53208 w 425664"/>
              <a:gd name="connsiteY48" fmla="*/ 303720 h 364797"/>
              <a:gd name="connsiteX49" fmla="*/ 0 w 425664"/>
              <a:gd name="connsiteY49" fmla="*/ 255898 h 364797"/>
              <a:gd name="connsiteX50" fmla="*/ 53208 w 425664"/>
              <a:gd name="connsiteY50" fmla="*/ 0 h 364797"/>
              <a:gd name="connsiteX51" fmla="*/ 372456 w 425664"/>
              <a:gd name="connsiteY51" fmla="*/ 0 h 364797"/>
              <a:gd name="connsiteX52" fmla="*/ 425664 w 425664"/>
              <a:gd name="connsiteY52" fmla="*/ 47821 h 364797"/>
              <a:gd name="connsiteX53" fmla="*/ 425664 w 425664"/>
              <a:gd name="connsiteY53" fmla="*/ 65238 h 364797"/>
              <a:gd name="connsiteX54" fmla="*/ 0 w 425664"/>
              <a:gd name="connsiteY54" fmla="*/ 65238 h 364797"/>
              <a:gd name="connsiteX55" fmla="*/ 0 w 425664"/>
              <a:gd name="connsiteY55" fmla="*/ 47821 h 364797"/>
              <a:gd name="connsiteX56" fmla="*/ 53208 w 425664"/>
              <a:gd name="connsiteY56" fmla="*/ 0 h 364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25664" h="364797">
                <a:moveTo>
                  <a:pt x="305095" y="132298"/>
                </a:moveTo>
                <a:cubicBezTo>
                  <a:pt x="302009" y="132689"/>
                  <a:pt x="298922" y="134255"/>
                  <a:pt x="296262" y="136657"/>
                </a:cubicBezTo>
                <a:cubicBezTo>
                  <a:pt x="290941" y="141460"/>
                  <a:pt x="292644" y="147725"/>
                  <a:pt x="297965" y="152528"/>
                </a:cubicBezTo>
                <a:lnTo>
                  <a:pt x="340531" y="185940"/>
                </a:lnTo>
                <a:lnTo>
                  <a:pt x="297965" y="222485"/>
                </a:lnTo>
                <a:cubicBezTo>
                  <a:pt x="292644" y="225618"/>
                  <a:pt x="292644" y="233554"/>
                  <a:pt x="297965" y="238356"/>
                </a:cubicBezTo>
                <a:cubicBezTo>
                  <a:pt x="303073" y="242532"/>
                  <a:pt x="310522" y="242532"/>
                  <a:pt x="315630" y="238356"/>
                </a:cubicBezTo>
                <a:lnTo>
                  <a:pt x="368838" y="192205"/>
                </a:lnTo>
                <a:cubicBezTo>
                  <a:pt x="370753" y="189281"/>
                  <a:pt x="372030" y="185940"/>
                  <a:pt x="372456" y="182598"/>
                </a:cubicBezTo>
                <a:cubicBezTo>
                  <a:pt x="372456" y="179259"/>
                  <a:pt x="370328" y="176125"/>
                  <a:pt x="367135" y="174664"/>
                </a:cubicBezTo>
                <a:lnTo>
                  <a:pt x="313927" y="134987"/>
                </a:lnTo>
                <a:cubicBezTo>
                  <a:pt x="311267" y="132689"/>
                  <a:pt x="308181" y="131906"/>
                  <a:pt x="305095" y="132298"/>
                </a:cubicBezTo>
                <a:close/>
                <a:moveTo>
                  <a:pt x="244757" y="131854"/>
                </a:moveTo>
                <a:cubicBezTo>
                  <a:pt x="237733" y="128722"/>
                  <a:pt x="230710" y="130392"/>
                  <a:pt x="227092" y="136657"/>
                </a:cubicBezTo>
                <a:lnTo>
                  <a:pt x="173884" y="222485"/>
                </a:lnTo>
                <a:cubicBezTo>
                  <a:pt x="170266" y="228959"/>
                  <a:pt x="173884" y="235224"/>
                  <a:pt x="179205" y="238148"/>
                </a:cubicBezTo>
                <a:cubicBezTo>
                  <a:pt x="180907" y="239818"/>
                  <a:pt x="184525" y="239818"/>
                  <a:pt x="186228" y="239818"/>
                </a:cubicBezTo>
                <a:cubicBezTo>
                  <a:pt x="190485" y="239400"/>
                  <a:pt x="194529" y="237103"/>
                  <a:pt x="196870" y="233554"/>
                </a:cubicBezTo>
                <a:lnTo>
                  <a:pt x="250078" y="147725"/>
                </a:lnTo>
                <a:cubicBezTo>
                  <a:pt x="253696" y="141460"/>
                  <a:pt x="251780" y="134987"/>
                  <a:pt x="244757" y="131854"/>
                </a:cubicBezTo>
                <a:close/>
                <a:moveTo>
                  <a:pt x="120889" y="130653"/>
                </a:moveTo>
                <a:cubicBezTo>
                  <a:pt x="117696" y="130392"/>
                  <a:pt x="114398" y="131332"/>
                  <a:pt x="111737" y="133525"/>
                </a:cubicBezTo>
                <a:lnTo>
                  <a:pt x="58529" y="173202"/>
                </a:lnTo>
                <a:cubicBezTo>
                  <a:pt x="54911" y="176335"/>
                  <a:pt x="53208" y="178004"/>
                  <a:pt x="53208" y="179259"/>
                </a:cubicBezTo>
                <a:cubicBezTo>
                  <a:pt x="52995" y="182808"/>
                  <a:pt x="54272" y="186358"/>
                  <a:pt x="56826" y="188863"/>
                </a:cubicBezTo>
                <a:lnTo>
                  <a:pt x="110034" y="235014"/>
                </a:lnTo>
                <a:cubicBezTo>
                  <a:pt x="115142" y="239192"/>
                  <a:pt x="122591" y="239192"/>
                  <a:pt x="127699" y="235014"/>
                </a:cubicBezTo>
                <a:cubicBezTo>
                  <a:pt x="128551" y="234388"/>
                  <a:pt x="128976" y="233762"/>
                  <a:pt x="129615" y="233135"/>
                </a:cubicBezTo>
                <a:cubicBezTo>
                  <a:pt x="133020" y="228750"/>
                  <a:pt x="132169" y="222485"/>
                  <a:pt x="127699" y="219145"/>
                </a:cubicBezTo>
                <a:lnTo>
                  <a:pt x="85133" y="182598"/>
                </a:lnTo>
                <a:lnTo>
                  <a:pt x="127699" y="150857"/>
                </a:lnTo>
                <a:cubicBezTo>
                  <a:pt x="128551" y="150440"/>
                  <a:pt x="129189" y="149813"/>
                  <a:pt x="129828" y="149187"/>
                </a:cubicBezTo>
                <a:cubicBezTo>
                  <a:pt x="133659" y="145219"/>
                  <a:pt x="133446" y="138745"/>
                  <a:pt x="129402" y="134987"/>
                </a:cubicBezTo>
                <a:cubicBezTo>
                  <a:pt x="127167" y="132376"/>
                  <a:pt x="124081" y="130914"/>
                  <a:pt x="120889" y="130653"/>
                </a:cubicBezTo>
                <a:close/>
                <a:moveTo>
                  <a:pt x="0" y="80900"/>
                </a:moveTo>
                <a:lnTo>
                  <a:pt x="425664" y="80900"/>
                </a:lnTo>
                <a:lnTo>
                  <a:pt x="425664" y="255898"/>
                </a:lnTo>
                <a:cubicBezTo>
                  <a:pt x="425664" y="283045"/>
                  <a:pt x="402678" y="303720"/>
                  <a:pt x="372456" y="303720"/>
                </a:cubicBezTo>
                <a:lnTo>
                  <a:pt x="243236" y="303720"/>
                </a:lnTo>
                <a:lnTo>
                  <a:pt x="243236" y="334393"/>
                </a:lnTo>
                <a:lnTo>
                  <a:pt x="380665" y="334393"/>
                </a:lnTo>
                <a:cubicBezTo>
                  <a:pt x="388725" y="334393"/>
                  <a:pt x="395259" y="341199"/>
                  <a:pt x="395259" y="349595"/>
                </a:cubicBezTo>
                <a:cubicBezTo>
                  <a:pt x="395259" y="357991"/>
                  <a:pt x="388725" y="364797"/>
                  <a:pt x="380665" y="364797"/>
                </a:cubicBezTo>
                <a:lnTo>
                  <a:pt x="44998" y="364797"/>
                </a:lnTo>
                <a:cubicBezTo>
                  <a:pt x="36938" y="364797"/>
                  <a:pt x="30404" y="357991"/>
                  <a:pt x="30404" y="349595"/>
                </a:cubicBezTo>
                <a:cubicBezTo>
                  <a:pt x="30404" y="341199"/>
                  <a:pt x="36938" y="334393"/>
                  <a:pt x="44998" y="334393"/>
                </a:cubicBezTo>
                <a:lnTo>
                  <a:pt x="182427" y="334393"/>
                </a:lnTo>
                <a:lnTo>
                  <a:pt x="182427" y="303720"/>
                </a:lnTo>
                <a:lnTo>
                  <a:pt x="53208" y="303720"/>
                </a:lnTo>
                <a:cubicBezTo>
                  <a:pt x="22986" y="303720"/>
                  <a:pt x="0" y="283045"/>
                  <a:pt x="0" y="255898"/>
                </a:cubicBezTo>
                <a:close/>
                <a:moveTo>
                  <a:pt x="53208" y="0"/>
                </a:moveTo>
                <a:lnTo>
                  <a:pt x="372456" y="0"/>
                </a:lnTo>
                <a:cubicBezTo>
                  <a:pt x="402678" y="0"/>
                  <a:pt x="425664" y="20674"/>
                  <a:pt x="425664" y="47821"/>
                </a:cubicBezTo>
                <a:lnTo>
                  <a:pt x="425664" y="65238"/>
                </a:lnTo>
                <a:lnTo>
                  <a:pt x="0" y="65238"/>
                </a:lnTo>
                <a:lnTo>
                  <a:pt x="0" y="47821"/>
                </a:lnTo>
                <a:cubicBezTo>
                  <a:pt x="0" y="20674"/>
                  <a:pt x="22986" y="0"/>
                  <a:pt x="53208" y="0"/>
                </a:cubicBezTo>
                <a:close/>
              </a:path>
            </a:pathLst>
          </a:custGeom>
          <a:solidFill>
            <a:schemeClr val="accent1"/>
          </a:solidFill>
          <a:ln w="14967" cap="flat">
            <a:noFill/>
            <a:prstDash val="solid"/>
            <a:miter/>
          </a:ln>
        </p:spPr>
        <p:txBody>
          <a:bodyPr rtlCol="0" anchor="ctr"/>
          <a:lstStyle/>
          <a:p>
            <a:endParaRPr lang="zh-CN" altLang="en-US" sz="1525"/>
          </a:p>
        </p:txBody>
      </p:sp>
      <p:sp>
        <p:nvSpPr>
          <p:cNvPr id="38" name="任意多边形: 形状 37"/>
          <p:cNvSpPr/>
          <p:nvPr>
            <p:custDataLst>
              <p:tags r:id="rId24"/>
            </p:custDataLst>
          </p:nvPr>
        </p:nvSpPr>
        <p:spPr>
          <a:xfrm>
            <a:off x="444500" y="3845134"/>
            <a:ext cx="373187" cy="372750"/>
          </a:xfrm>
          <a:custGeom>
            <a:avLst/>
            <a:gdLst>
              <a:gd name="connsiteX0" fmla="*/ 202402 w 440075"/>
              <a:gd name="connsiteY0" fmla="*/ 299546 h 439560"/>
              <a:gd name="connsiteX1" fmla="*/ 89775 w 440075"/>
              <a:gd name="connsiteY1" fmla="*/ 326980 h 439560"/>
              <a:gd name="connsiteX2" fmla="*/ 82182 w 440075"/>
              <a:gd name="connsiteY2" fmla="*/ 336681 h 439560"/>
              <a:gd name="connsiteX3" fmla="*/ 82182 w 440075"/>
              <a:gd name="connsiteY3" fmla="*/ 348146 h 439560"/>
              <a:gd name="connsiteX4" fmla="*/ 89775 w 440075"/>
              <a:gd name="connsiteY4" fmla="*/ 354122 h 439560"/>
              <a:gd name="connsiteX5" fmla="*/ 202402 w 440075"/>
              <a:gd name="connsiteY5" fmla="*/ 326687 h 439560"/>
              <a:gd name="connsiteX6" fmla="*/ 209996 w 440075"/>
              <a:gd name="connsiteY6" fmla="*/ 316986 h 439560"/>
              <a:gd name="connsiteX7" fmla="*/ 209996 w 440075"/>
              <a:gd name="connsiteY7" fmla="*/ 305524 h 439560"/>
              <a:gd name="connsiteX8" fmla="*/ 202402 w 440075"/>
              <a:gd name="connsiteY8" fmla="*/ 299546 h 439560"/>
              <a:gd name="connsiteX9" fmla="*/ 202402 w 440075"/>
              <a:gd name="connsiteY9" fmla="*/ 245267 h 439560"/>
              <a:gd name="connsiteX10" fmla="*/ 89775 w 440075"/>
              <a:gd name="connsiteY10" fmla="*/ 272701 h 439560"/>
              <a:gd name="connsiteX11" fmla="*/ 82182 w 440075"/>
              <a:gd name="connsiteY11" fmla="*/ 282400 h 439560"/>
              <a:gd name="connsiteX12" fmla="*/ 82182 w 440075"/>
              <a:gd name="connsiteY12" fmla="*/ 293865 h 439560"/>
              <a:gd name="connsiteX13" fmla="*/ 89775 w 440075"/>
              <a:gd name="connsiteY13" fmla="*/ 299841 h 439560"/>
              <a:gd name="connsiteX14" fmla="*/ 202402 w 440075"/>
              <a:gd name="connsiteY14" fmla="*/ 272407 h 439560"/>
              <a:gd name="connsiteX15" fmla="*/ 209996 w 440075"/>
              <a:gd name="connsiteY15" fmla="*/ 262707 h 439560"/>
              <a:gd name="connsiteX16" fmla="*/ 209996 w 440075"/>
              <a:gd name="connsiteY16" fmla="*/ 251243 h 439560"/>
              <a:gd name="connsiteX17" fmla="*/ 202402 w 440075"/>
              <a:gd name="connsiteY17" fmla="*/ 245267 h 439560"/>
              <a:gd name="connsiteX18" fmla="*/ 202402 w 440075"/>
              <a:gd name="connsiteY18" fmla="*/ 190985 h 439560"/>
              <a:gd name="connsiteX19" fmla="*/ 89775 w 440075"/>
              <a:gd name="connsiteY19" fmla="*/ 218419 h 439560"/>
              <a:gd name="connsiteX20" fmla="*/ 82182 w 440075"/>
              <a:gd name="connsiteY20" fmla="*/ 228120 h 439560"/>
              <a:gd name="connsiteX21" fmla="*/ 82182 w 440075"/>
              <a:gd name="connsiteY21" fmla="*/ 239583 h 439560"/>
              <a:gd name="connsiteX22" fmla="*/ 89775 w 440075"/>
              <a:gd name="connsiteY22" fmla="*/ 245560 h 439560"/>
              <a:gd name="connsiteX23" fmla="*/ 202402 w 440075"/>
              <a:gd name="connsiteY23" fmla="*/ 218126 h 439560"/>
              <a:gd name="connsiteX24" fmla="*/ 209996 w 440075"/>
              <a:gd name="connsiteY24" fmla="*/ 208427 h 439560"/>
              <a:gd name="connsiteX25" fmla="*/ 209996 w 440075"/>
              <a:gd name="connsiteY25" fmla="*/ 196962 h 439560"/>
              <a:gd name="connsiteX26" fmla="*/ 202402 w 440075"/>
              <a:gd name="connsiteY26" fmla="*/ 190985 h 439560"/>
              <a:gd name="connsiteX27" fmla="*/ 239096 w 440075"/>
              <a:gd name="connsiteY27" fmla="*/ 80220 h 439560"/>
              <a:gd name="connsiteX28" fmla="*/ 252618 w 440075"/>
              <a:gd name="connsiteY28" fmla="*/ 82228 h 439560"/>
              <a:gd name="connsiteX29" fmla="*/ 311945 w 440075"/>
              <a:gd name="connsiteY29" fmla="*/ 128328 h 439560"/>
              <a:gd name="connsiteX30" fmla="*/ 318117 w 440075"/>
              <a:gd name="connsiteY30" fmla="*/ 140967 h 439560"/>
              <a:gd name="connsiteX31" fmla="*/ 318117 w 440075"/>
              <a:gd name="connsiteY31" fmla="*/ 431721 h 439560"/>
              <a:gd name="connsiteX32" fmla="*/ 310278 w 440075"/>
              <a:gd name="connsiteY32" fmla="*/ 439560 h 439560"/>
              <a:gd name="connsiteX33" fmla="*/ 39071 w 440075"/>
              <a:gd name="connsiteY33" fmla="*/ 439560 h 439560"/>
              <a:gd name="connsiteX34" fmla="*/ 39050 w 440075"/>
              <a:gd name="connsiteY34" fmla="*/ 439539 h 439560"/>
              <a:gd name="connsiteX35" fmla="*/ 15677 w 440075"/>
              <a:gd name="connsiteY35" fmla="*/ 439539 h 439560"/>
              <a:gd name="connsiteX36" fmla="*/ 0 w 440075"/>
              <a:gd name="connsiteY36" fmla="*/ 423863 h 439560"/>
              <a:gd name="connsiteX37" fmla="*/ 15677 w 440075"/>
              <a:gd name="connsiteY37" fmla="*/ 408186 h 439560"/>
              <a:gd name="connsiteX38" fmla="*/ 31245 w 440075"/>
              <a:gd name="connsiteY38" fmla="*/ 408186 h 439560"/>
              <a:gd name="connsiteX39" fmla="*/ 31379 w 440075"/>
              <a:gd name="connsiteY39" fmla="*/ 168255 h 439560"/>
              <a:gd name="connsiteX40" fmla="*/ 38679 w 440075"/>
              <a:gd name="connsiteY40" fmla="*/ 157575 h 439560"/>
              <a:gd name="connsiteX41" fmla="*/ 300552 w 440075"/>
              <a:gd name="connsiteY41" fmla="*/ 591 h 439560"/>
              <a:gd name="connsiteX42" fmla="*/ 314269 w 440075"/>
              <a:gd name="connsiteY42" fmla="*/ 2747 h 439560"/>
              <a:gd name="connsiteX43" fmla="*/ 374527 w 440075"/>
              <a:gd name="connsiteY43" fmla="*/ 46788 h 439560"/>
              <a:gd name="connsiteX44" fmla="*/ 380798 w 440075"/>
              <a:gd name="connsiteY44" fmla="*/ 58987 h 439560"/>
              <a:gd name="connsiteX45" fmla="*/ 380798 w 440075"/>
              <a:gd name="connsiteY45" fmla="*/ 401376 h 439560"/>
              <a:gd name="connsiteX46" fmla="*/ 388636 w 440075"/>
              <a:gd name="connsiteY46" fmla="*/ 409018 h 439560"/>
              <a:gd name="connsiteX47" fmla="*/ 417394 w 440075"/>
              <a:gd name="connsiteY47" fmla="*/ 409018 h 439560"/>
              <a:gd name="connsiteX48" fmla="*/ 420283 w 440075"/>
              <a:gd name="connsiteY48" fmla="*/ 409558 h 439560"/>
              <a:gd name="connsiteX49" fmla="*/ 424349 w 440075"/>
              <a:gd name="connsiteY49" fmla="*/ 409018 h 439560"/>
              <a:gd name="connsiteX50" fmla="*/ 440075 w 440075"/>
              <a:gd name="connsiteY50" fmla="*/ 424255 h 439560"/>
              <a:gd name="connsiteX51" fmla="*/ 424398 w 440075"/>
              <a:gd name="connsiteY51" fmla="*/ 439539 h 439560"/>
              <a:gd name="connsiteX52" fmla="*/ 420234 w 440075"/>
              <a:gd name="connsiteY52" fmla="*/ 439000 h 439560"/>
              <a:gd name="connsiteX53" fmla="*/ 417442 w 440075"/>
              <a:gd name="connsiteY53" fmla="*/ 439491 h 439560"/>
              <a:gd name="connsiteX54" fmla="*/ 357331 w 440075"/>
              <a:gd name="connsiteY54" fmla="*/ 439491 h 439560"/>
              <a:gd name="connsiteX55" fmla="*/ 349493 w 440075"/>
              <a:gd name="connsiteY55" fmla="*/ 431848 h 439560"/>
              <a:gd name="connsiteX56" fmla="*/ 349493 w 440075"/>
              <a:gd name="connsiteY56" fmla="*/ 74223 h 439560"/>
              <a:gd name="connsiteX57" fmla="*/ 343222 w 440075"/>
              <a:gd name="connsiteY57" fmla="*/ 62024 h 439560"/>
              <a:gd name="connsiteX58" fmla="*/ 308586 w 440075"/>
              <a:gd name="connsiteY58" fmla="*/ 36745 h 439560"/>
              <a:gd name="connsiteX59" fmla="*/ 294869 w 440075"/>
              <a:gd name="connsiteY59" fmla="*/ 34590 h 439560"/>
              <a:gd name="connsiteX60" fmla="*/ 147949 w 440075"/>
              <a:gd name="connsiteY60" fmla="*/ 72263 h 439560"/>
              <a:gd name="connsiteX61" fmla="*/ 140650 w 440075"/>
              <a:gd name="connsiteY61" fmla="*/ 80787 h 439560"/>
              <a:gd name="connsiteX62" fmla="*/ 140650 w 440075"/>
              <a:gd name="connsiteY62" fmla="*/ 96464 h 439560"/>
              <a:gd name="connsiteX63" fmla="*/ 124973 w 440075"/>
              <a:gd name="connsiteY63" fmla="*/ 111749 h 439560"/>
              <a:gd name="connsiteX64" fmla="*/ 109296 w 440075"/>
              <a:gd name="connsiteY64" fmla="*/ 96464 h 439560"/>
              <a:gd name="connsiteX65" fmla="*/ 109149 w 440075"/>
              <a:gd name="connsiteY65" fmla="*/ 96464 h 439560"/>
              <a:gd name="connsiteX66" fmla="*/ 109149 w 440075"/>
              <a:gd name="connsiteY66" fmla="*/ 60310 h 439560"/>
              <a:gd name="connsiteX67" fmla="*/ 116596 w 440075"/>
              <a:gd name="connsiteY67" fmla="*/ 50267 h 43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40075" h="439560">
                <a:moveTo>
                  <a:pt x="202402" y="299546"/>
                </a:moveTo>
                <a:lnTo>
                  <a:pt x="89775" y="326980"/>
                </a:lnTo>
                <a:cubicBezTo>
                  <a:pt x="85611" y="328010"/>
                  <a:pt x="82182" y="332370"/>
                  <a:pt x="82182" y="336681"/>
                </a:cubicBezTo>
                <a:lnTo>
                  <a:pt x="82182" y="348146"/>
                </a:lnTo>
                <a:cubicBezTo>
                  <a:pt x="82182" y="352455"/>
                  <a:pt x="85562" y="355150"/>
                  <a:pt x="89775" y="354122"/>
                </a:cubicBezTo>
                <a:lnTo>
                  <a:pt x="202402" y="326687"/>
                </a:lnTo>
                <a:cubicBezTo>
                  <a:pt x="206567" y="325659"/>
                  <a:pt x="209996" y="321299"/>
                  <a:pt x="209996" y="316986"/>
                </a:cubicBezTo>
                <a:lnTo>
                  <a:pt x="209996" y="305524"/>
                </a:lnTo>
                <a:cubicBezTo>
                  <a:pt x="209996" y="301213"/>
                  <a:pt x="206616" y="298518"/>
                  <a:pt x="202402" y="299546"/>
                </a:cubicBezTo>
                <a:close/>
                <a:moveTo>
                  <a:pt x="202402" y="245267"/>
                </a:moveTo>
                <a:lnTo>
                  <a:pt x="89775" y="272701"/>
                </a:lnTo>
                <a:cubicBezTo>
                  <a:pt x="85611" y="273730"/>
                  <a:pt x="82182" y="278089"/>
                  <a:pt x="82182" y="282400"/>
                </a:cubicBezTo>
                <a:lnTo>
                  <a:pt x="82182" y="293865"/>
                </a:lnTo>
                <a:cubicBezTo>
                  <a:pt x="82182" y="298176"/>
                  <a:pt x="85562" y="300869"/>
                  <a:pt x="89775" y="299841"/>
                </a:cubicBezTo>
                <a:lnTo>
                  <a:pt x="202402" y="272407"/>
                </a:lnTo>
                <a:cubicBezTo>
                  <a:pt x="206567" y="271378"/>
                  <a:pt x="209996" y="267017"/>
                  <a:pt x="209996" y="262707"/>
                </a:cubicBezTo>
                <a:lnTo>
                  <a:pt x="209996" y="251243"/>
                </a:lnTo>
                <a:cubicBezTo>
                  <a:pt x="209996" y="246932"/>
                  <a:pt x="206616" y="244237"/>
                  <a:pt x="202402" y="245267"/>
                </a:cubicBezTo>
                <a:close/>
                <a:moveTo>
                  <a:pt x="202402" y="190985"/>
                </a:moveTo>
                <a:lnTo>
                  <a:pt x="89775" y="218419"/>
                </a:lnTo>
                <a:cubicBezTo>
                  <a:pt x="85611" y="219449"/>
                  <a:pt x="82182" y="223809"/>
                  <a:pt x="82182" y="228120"/>
                </a:cubicBezTo>
                <a:lnTo>
                  <a:pt x="82182" y="239583"/>
                </a:lnTo>
                <a:cubicBezTo>
                  <a:pt x="82182" y="243894"/>
                  <a:pt x="85562" y="246589"/>
                  <a:pt x="89775" y="245560"/>
                </a:cubicBezTo>
                <a:lnTo>
                  <a:pt x="202402" y="218126"/>
                </a:lnTo>
                <a:cubicBezTo>
                  <a:pt x="206567" y="217098"/>
                  <a:pt x="209996" y="212738"/>
                  <a:pt x="209996" y="208427"/>
                </a:cubicBezTo>
                <a:lnTo>
                  <a:pt x="209996" y="196962"/>
                </a:lnTo>
                <a:cubicBezTo>
                  <a:pt x="209996" y="192651"/>
                  <a:pt x="206616" y="189956"/>
                  <a:pt x="202402" y="190985"/>
                </a:cubicBezTo>
                <a:close/>
                <a:moveTo>
                  <a:pt x="239096" y="80220"/>
                </a:moveTo>
                <a:cubicBezTo>
                  <a:pt x="243113" y="78701"/>
                  <a:pt x="249238" y="79583"/>
                  <a:pt x="252618" y="82228"/>
                </a:cubicBezTo>
                <a:lnTo>
                  <a:pt x="311945" y="128328"/>
                </a:lnTo>
                <a:cubicBezTo>
                  <a:pt x="315325" y="130973"/>
                  <a:pt x="318117" y="136656"/>
                  <a:pt x="318117" y="140967"/>
                </a:cubicBezTo>
                <a:lnTo>
                  <a:pt x="318117" y="431721"/>
                </a:lnTo>
                <a:cubicBezTo>
                  <a:pt x="318117" y="436032"/>
                  <a:pt x="314589" y="439560"/>
                  <a:pt x="310278" y="439560"/>
                </a:cubicBezTo>
                <a:lnTo>
                  <a:pt x="39071" y="439560"/>
                </a:lnTo>
                <a:lnTo>
                  <a:pt x="39050" y="439539"/>
                </a:lnTo>
                <a:lnTo>
                  <a:pt x="15677" y="439539"/>
                </a:lnTo>
                <a:cubicBezTo>
                  <a:pt x="7054" y="439539"/>
                  <a:pt x="0" y="432485"/>
                  <a:pt x="0" y="423863"/>
                </a:cubicBezTo>
                <a:cubicBezTo>
                  <a:pt x="0" y="415240"/>
                  <a:pt x="7054" y="408186"/>
                  <a:pt x="15677" y="408186"/>
                </a:cubicBezTo>
                <a:lnTo>
                  <a:pt x="31245" y="408186"/>
                </a:lnTo>
                <a:lnTo>
                  <a:pt x="31379" y="168255"/>
                </a:lnTo>
                <a:cubicBezTo>
                  <a:pt x="31379" y="163944"/>
                  <a:pt x="34662" y="159142"/>
                  <a:pt x="38679" y="157575"/>
                </a:cubicBezTo>
                <a:close/>
                <a:moveTo>
                  <a:pt x="300552" y="591"/>
                </a:moveTo>
                <a:cubicBezTo>
                  <a:pt x="304667" y="-732"/>
                  <a:pt x="310840" y="248"/>
                  <a:pt x="314269" y="2747"/>
                </a:cubicBezTo>
                <a:lnTo>
                  <a:pt x="374527" y="46788"/>
                </a:lnTo>
                <a:cubicBezTo>
                  <a:pt x="377956" y="49287"/>
                  <a:pt x="380798" y="54774"/>
                  <a:pt x="380798" y="58987"/>
                </a:cubicBezTo>
                <a:lnTo>
                  <a:pt x="380798" y="401376"/>
                </a:lnTo>
                <a:cubicBezTo>
                  <a:pt x="380798" y="405590"/>
                  <a:pt x="384325" y="409018"/>
                  <a:pt x="388636" y="409018"/>
                </a:cubicBezTo>
                <a:lnTo>
                  <a:pt x="417394" y="409018"/>
                </a:lnTo>
                <a:cubicBezTo>
                  <a:pt x="418422" y="409018"/>
                  <a:pt x="419402" y="409214"/>
                  <a:pt x="420283" y="409558"/>
                </a:cubicBezTo>
                <a:cubicBezTo>
                  <a:pt x="421606" y="409214"/>
                  <a:pt x="422929" y="409018"/>
                  <a:pt x="424349" y="409018"/>
                </a:cubicBezTo>
                <a:cubicBezTo>
                  <a:pt x="433020" y="409018"/>
                  <a:pt x="440026" y="415877"/>
                  <a:pt x="440075" y="424255"/>
                </a:cubicBezTo>
                <a:cubicBezTo>
                  <a:pt x="440075" y="432681"/>
                  <a:pt x="433070" y="439539"/>
                  <a:pt x="424398" y="439539"/>
                </a:cubicBezTo>
                <a:cubicBezTo>
                  <a:pt x="422978" y="439539"/>
                  <a:pt x="421557" y="439343"/>
                  <a:pt x="420234" y="439000"/>
                </a:cubicBezTo>
                <a:cubicBezTo>
                  <a:pt x="419353" y="439295"/>
                  <a:pt x="418422" y="439491"/>
                  <a:pt x="417442" y="439491"/>
                </a:cubicBezTo>
                <a:lnTo>
                  <a:pt x="357331" y="439491"/>
                </a:lnTo>
                <a:cubicBezTo>
                  <a:pt x="353020" y="439491"/>
                  <a:pt x="349493" y="436061"/>
                  <a:pt x="349493" y="431848"/>
                </a:cubicBezTo>
                <a:lnTo>
                  <a:pt x="349493" y="74223"/>
                </a:lnTo>
                <a:cubicBezTo>
                  <a:pt x="349493" y="70058"/>
                  <a:pt x="346651" y="64523"/>
                  <a:pt x="343222" y="62024"/>
                </a:cubicBezTo>
                <a:lnTo>
                  <a:pt x="308586" y="36745"/>
                </a:lnTo>
                <a:cubicBezTo>
                  <a:pt x="305109" y="34247"/>
                  <a:pt x="298984" y="33267"/>
                  <a:pt x="294869" y="34590"/>
                </a:cubicBezTo>
                <a:lnTo>
                  <a:pt x="147949" y="72263"/>
                </a:lnTo>
                <a:cubicBezTo>
                  <a:pt x="144324" y="73439"/>
                  <a:pt x="141335" y="77064"/>
                  <a:pt x="140650" y="80787"/>
                </a:cubicBezTo>
                <a:lnTo>
                  <a:pt x="140650" y="96464"/>
                </a:lnTo>
                <a:cubicBezTo>
                  <a:pt x="140650" y="104890"/>
                  <a:pt x="133644" y="111749"/>
                  <a:pt x="124973" y="111749"/>
                </a:cubicBezTo>
                <a:cubicBezTo>
                  <a:pt x="116302" y="111749"/>
                  <a:pt x="109296" y="104890"/>
                  <a:pt x="109296" y="96464"/>
                </a:cubicBezTo>
                <a:lnTo>
                  <a:pt x="109149" y="96464"/>
                </a:lnTo>
                <a:lnTo>
                  <a:pt x="109149" y="60310"/>
                </a:lnTo>
                <a:cubicBezTo>
                  <a:pt x="109149" y="56096"/>
                  <a:pt x="112480" y="51589"/>
                  <a:pt x="116596" y="50267"/>
                </a:cubicBezTo>
                <a:close/>
              </a:path>
            </a:pathLst>
          </a:custGeom>
          <a:solidFill>
            <a:schemeClr val="accent1"/>
          </a:solidFill>
          <a:ln w="15612" cap="flat">
            <a:noFill/>
            <a:prstDash val="solid"/>
            <a:miter/>
          </a:ln>
        </p:spPr>
        <p:txBody>
          <a:bodyPr rtlCol="0" anchor="ctr"/>
          <a:lstStyle/>
          <a:p>
            <a:endParaRPr lang="zh-CN" altLang="en-US" sz="1525"/>
          </a:p>
        </p:txBody>
      </p:sp>
      <p:sp>
        <p:nvSpPr>
          <p:cNvPr id="18" name="任意多边形: 形状 16"/>
          <p:cNvSpPr/>
          <p:nvPr>
            <p:custDataLst>
              <p:tags r:id="rId25"/>
            </p:custDataLst>
          </p:nvPr>
        </p:nvSpPr>
        <p:spPr>
          <a:xfrm>
            <a:off x="3028873" y="3896605"/>
            <a:ext cx="361253" cy="336615"/>
          </a:xfrm>
          <a:custGeom>
            <a:avLst/>
            <a:gdLst>
              <a:gd name="connsiteX0" fmla="*/ 74770 w 426002"/>
              <a:gd name="connsiteY0" fmla="*/ 284607 h 396948"/>
              <a:gd name="connsiteX1" fmla="*/ 15356 w 426002"/>
              <a:gd name="connsiteY1" fmla="*/ 337179 h 396948"/>
              <a:gd name="connsiteX2" fmla="*/ 1993 w 426002"/>
              <a:gd name="connsiteY2" fmla="*/ 336363 h 396948"/>
              <a:gd name="connsiteX3" fmla="*/ -384 w 426002"/>
              <a:gd name="connsiteY3" fmla="*/ 330090 h 396948"/>
              <a:gd name="connsiteX4" fmla="*/ -384 w 426002"/>
              <a:gd name="connsiteY4" fmla="*/ 265674 h 396948"/>
              <a:gd name="connsiteX5" fmla="*/ -384 w 426002"/>
              <a:gd name="connsiteY5" fmla="*/ 18542 h 396948"/>
              <a:gd name="connsiteX6" fmla="*/ 18550 w 426002"/>
              <a:gd name="connsiteY6" fmla="*/ -392 h 396948"/>
              <a:gd name="connsiteX7" fmla="*/ 321485 w 426002"/>
              <a:gd name="connsiteY7" fmla="*/ -392 h 396948"/>
              <a:gd name="connsiteX8" fmla="*/ 340418 w 426002"/>
              <a:gd name="connsiteY8" fmla="*/ 18542 h 396948"/>
              <a:gd name="connsiteX9" fmla="*/ 340418 w 426002"/>
              <a:gd name="connsiteY9" fmla="*/ 265674 h 396948"/>
              <a:gd name="connsiteX10" fmla="*/ 321485 w 426002"/>
              <a:gd name="connsiteY10" fmla="*/ 284607 h 396948"/>
              <a:gd name="connsiteX11" fmla="*/ 74770 w 426002"/>
              <a:gd name="connsiteY11" fmla="*/ 284607 h 396948"/>
              <a:gd name="connsiteX12" fmla="*/ 84817 w 426002"/>
              <a:gd name="connsiteY12" fmla="*/ 85108 h 396948"/>
              <a:gd name="connsiteX13" fmla="*/ 75350 w 426002"/>
              <a:gd name="connsiteY13" fmla="*/ 94575 h 396948"/>
              <a:gd name="connsiteX14" fmla="*/ 75350 w 426002"/>
              <a:gd name="connsiteY14" fmla="*/ 104141 h 396948"/>
              <a:gd name="connsiteX15" fmla="*/ 84817 w 426002"/>
              <a:gd name="connsiteY15" fmla="*/ 113608 h 396948"/>
              <a:gd name="connsiteX16" fmla="*/ 255218 w 426002"/>
              <a:gd name="connsiteY16" fmla="*/ 113608 h 396948"/>
              <a:gd name="connsiteX17" fmla="*/ 264684 w 426002"/>
              <a:gd name="connsiteY17" fmla="*/ 104141 h 396948"/>
              <a:gd name="connsiteX18" fmla="*/ 264684 w 426002"/>
              <a:gd name="connsiteY18" fmla="*/ 94575 h 396948"/>
              <a:gd name="connsiteX19" fmla="*/ 255218 w 426002"/>
              <a:gd name="connsiteY19" fmla="*/ 85108 h 396948"/>
              <a:gd name="connsiteX20" fmla="*/ 84817 w 426002"/>
              <a:gd name="connsiteY20" fmla="*/ 85108 h 396948"/>
              <a:gd name="connsiteX21" fmla="*/ 84817 w 426002"/>
              <a:gd name="connsiteY21" fmla="*/ 170607 h 396948"/>
              <a:gd name="connsiteX22" fmla="*/ 75350 w 426002"/>
              <a:gd name="connsiteY22" fmla="*/ 180075 h 396948"/>
              <a:gd name="connsiteX23" fmla="*/ 75350 w 426002"/>
              <a:gd name="connsiteY23" fmla="*/ 189641 h 396948"/>
              <a:gd name="connsiteX24" fmla="*/ 84817 w 426002"/>
              <a:gd name="connsiteY24" fmla="*/ 199107 h 396948"/>
              <a:gd name="connsiteX25" fmla="*/ 255218 w 426002"/>
              <a:gd name="connsiteY25" fmla="*/ 199107 h 396948"/>
              <a:gd name="connsiteX26" fmla="*/ 264684 w 426002"/>
              <a:gd name="connsiteY26" fmla="*/ 189641 h 396948"/>
              <a:gd name="connsiteX27" fmla="*/ 264684 w 426002"/>
              <a:gd name="connsiteY27" fmla="*/ 180075 h 396948"/>
              <a:gd name="connsiteX28" fmla="*/ 255218 w 426002"/>
              <a:gd name="connsiteY28" fmla="*/ 170607 h 396948"/>
              <a:gd name="connsiteX29" fmla="*/ 84817 w 426002"/>
              <a:gd name="connsiteY29" fmla="*/ 170607 h 396948"/>
              <a:gd name="connsiteX30" fmla="*/ 359352 w 426002"/>
              <a:gd name="connsiteY30" fmla="*/ 56608 h 396948"/>
              <a:gd name="connsiteX31" fmla="*/ 406685 w 426002"/>
              <a:gd name="connsiteY31" fmla="*/ 56608 h 396948"/>
              <a:gd name="connsiteX32" fmla="*/ 425619 w 426002"/>
              <a:gd name="connsiteY32" fmla="*/ 75541 h 396948"/>
              <a:gd name="connsiteX33" fmla="*/ 425619 w 426002"/>
              <a:gd name="connsiteY33" fmla="*/ 322673 h 396948"/>
              <a:gd name="connsiteX34" fmla="*/ 425619 w 426002"/>
              <a:gd name="connsiteY34" fmla="*/ 387090 h 396948"/>
              <a:gd name="connsiteX35" fmla="*/ 423242 w 426002"/>
              <a:gd name="connsiteY35" fmla="*/ 393363 h 396948"/>
              <a:gd name="connsiteX36" fmla="*/ 409878 w 426002"/>
              <a:gd name="connsiteY36" fmla="*/ 394180 h 396948"/>
              <a:gd name="connsiteX37" fmla="*/ 350465 w 426002"/>
              <a:gd name="connsiteY37" fmla="*/ 341607 h 396948"/>
              <a:gd name="connsiteX38" fmla="*/ 103750 w 426002"/>
              <a:gd name="connsiteY38" fmla="*/ 341607 h 396948"/>
              <a:gd name="connsiteX39" fmla="*/ 84817 w 426002"/>
              <a:gd name="connsiteY39" fmla="*/ 322673 h 396948"/>
              <a:gd name="connsiteX40" fmla="*/ 84817 w 426002"/>
              <a:gd name="connsiteY40" fmla="*/ 303607 h 396948"/>
              <a:gd name="connsiteX41" fmla="*/ 340418 w 426002"/>
              <a:gd name="connsiteY41" fmla="*/ 303607 h 396948"/>
              <a:gd name="connsiteX42" fmla="*/ 359352 w 426002"/>
              <a:gd name="connsiteY42" fmla="*/ 284674 h 396948"/>
              <a:gd name="connsiteX43" fmla="*/ 359352 w 426002"/>
              <a:gd name="connsiteY43" fmla="*/ 56608 h 39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26002" h="396948">
                <a:moveTo>
                  <a:pt x="74770" y="284607"/>
                </a:moveTo>
                <a:lnTo>
                  <a:pt x="15356" y="337179"/>
                </a:lnTo>
                <a:cubicBezTo>
                  <a:pt x="11441" y="340644"/>
                  <a:pt x="5458" y="340279"/>
                  <a:pt x="1993" y="336363"/>
                </a:cubicBezTo>
                <a:cubicBezTo>
                  <a:pt x="461" y="334632"/>
                  <a:pt x="-384" y="332401"/>
                  <a:pt x="-384" y="330090"/>
                </a:cubicBezTo>
                <a:lnTo>
                  <a:pt x="-384" y="265674"/>
                </a:lnTo>
                <a:lnTo>
                  <a:pt x="-384" y="18542"/>
                </a:lnTo>
                <a:cubicBezTo>
                  <a:pt x="-384" y="8085"/>
                  <a:pt x="8093" y="-392"/>
                  <a:pt x="18550" y="-392"/>
                </a:cubicBezTo>
                <a:lnTo>
                  <a:pt x="321485" y="-392"/>
                </a:lnTo>
                <a:cubicBezTo>
                  <a:pt x="331941" y="-392"/>
                  <a:pt x="340418" y="8085"/>
                  <a:pt x="340418" y="18542"/>
                </a:cubicBezTo>
                <a:lnTo>
                  <a:pt x="340418" y="265674"/>
                </a:lnTo>
                <a:cubicBezTo>
                  <a:pt x="340418" y="276130"/>
                  <a:pt x="331941" y="284607"/>
                  <a:pt x="321485" y="284607"/>
                </a:cubicBezTo>
                <a:lnTo>
                  <a:pt x="74770" y="284607"/>
                </a:lnTo>
                <a:moveTo>
                  <a:pt x="84817" y="85108"/>
                </a:moveTo>
                <a:cubicBezTo>
                  <a:pt x="79588" y="85108"/>
                  <a:pt x="75350" y="89346"/>
                  <a:pt x="75350" y="94575"/>
                </a:cubicBezTo>
                <a:lnTo>
                  <a:pt x="75350" y="104141"/>
                </a:lnTo>
                <a:cubicBezTo>
                  <a:pt x="75350" y="109370"/>
                  <a:pt x="79588" y="113608"/>
                  <a:pt x="84817" y="113608"/>
                </a:cubicBezTo>
                <a:lnTo>
                  <a:pt x="255218" y="113608"/>
                </a:lnTo>
                <a:cubicBezTo>
                  <a:pt x="260446" y="113608"/>
                  <a:pt x="264684" y="109370"/>
                  <a:pt x="264684" y="104141"/>
                </a:cubicBezTo>
                <a:lnTo>
                  <a:pt x="264684" y="94575"/>
                </a:lnTo>
                <a:cubicBezTo>
                  <a:pt x="264684" y="89346"/>
                  <a:pt x="260446" y="85108"/>
                  <a:pt x="255218" y="85108"/>
                </a:cubicBezTo>
                <a:lnTo>
                  <a:pt x="84817" y="85108"/>
                </a:lnTo>
                <a:moveTo>
                  <a:pt x="84817" y="170607"/>
                </a:moveTo>
                <a:cubicBezTo>
                  <a:pt x="79588" y="170607"/>
                  <a:pt x="75350" y="174846"/>
                  <a:pt x="75350" y="180075"/>
                </a:cubicBezTo>
                <a:lnTo>
                  <a:pt x="75350" y="189641"/>
                </a:lnTo>
                <a:cubicBezTo>
                  <a:pt x="75350" y="194869"/>
                  <a:pt x="79588" y="199107"/>
                  <a:pt x="84817" y="199107"/>
                </a:cubicBezTo>
                <a:lnTo>
                  <a:pt x="255218" y="199107"/>
                </a:lnTo>
                <a:cubicBezTo>
                  <a:pt x="260446" y="199107"/>
                  <a:pt x="264684" y="194869"/>
                  <a:pt x="264684" y="189641"/>
                </a:cubicBezTo>
                <a:lnTo>
                  <a:pt x="264684" y="180075"/>
                </a:lnTo>
                <a:cubicBezTo>
                  <a:pt x="264684" y="174846"/>
                  <a:pt x="260446" y="170607"/>
                  <a:pt x="255218" y="170607"/>
                </a:cubicBezTo>
                <a:lnTo>
                  <a:pt x="84817" y="170607"/>
                </a:lnTo>
                <a:moveTo>
                  <a:pt x="359352" y="56608"/>
                </a:moveTo>
                <a:lnTo>
                  <a:pt x="406685" y="56608"/>
                </a:lnTo>
                <a:cubicBezTo>
                  <a:pt x="417142" y="56608"/>
                  <a:pt x="425619" y="65085"/>
                  <a:pt x="425619" y="75541"/>
                </a:cubicBezTo>
                <a:lnTo>
                  <a:pt x="425619" y="322673"/>
                </a:lnTo>
                <a:lnTo>
                  <a:pt x="425619" y="387090"/>
                </a:lnTo>
                <a:cubicBezTo>
                  <a:pt x="425619" y="389401"/>
                  <a:pt x="424773" y="391632"/>
                  <a:pt x="423242" y="393363"/>
                </a:cubicBezTo>
                <a:cubicBezTo>
                  <a:pt x="419777" y="397278"/>
                  <a:pt x="413794" y="397644"/>
                  <a:pt x="409878" y="394180"/>
                </a:cubicBezTo>
                <a:lnTo>
                  <a:pt x="350465" y="341607"/>
                </a:lnTo>
                <a:lnTo>
                  <a:pt x="103750" y="341607"/>
                </a:lnTo>
                <a:cubicBezTo>
                  <a:pt x="93294" y="341607"/>
                  <a:pt x="84817" y="333131"/>
                  <a:pt x="84817" y="322673"/>
                </a:cubicBezTo>
                <a:lnTo>
                  <a:pt x="84817" y="303607"/>
                </a:lnTo>
                <a:lnTo>
                  <a:pt x="340418" y="303607"/>
                </a:lnTo>
                <a:cubicBezTo>
                  <a:pt x="350874" y="303607"/>
                  <a:pt x="359352" y="295130"/>
                  <a:pt x="359352" y="284674"/>
                </a:cubicBezTo>
                <a:lnTo>
                  <a:pt x="359352" y="56608"/>
                </a:lnTo>
              </a:path>
            </a:pathLst>
          </a:custGeom>
          <a:solidFill>
            <a:schemeClr val="accent1"/>
          </a:solidFill>
          <a:ln w="595" cap="flat">
            <a:noFill/>
            <a:prstDash val="solid"/>
            <a:miter/>
          </a:ln>
        </p:spPr>
        <p:txBody>
          <a:bodyPr rtlCol="0" anchor="ctr"/>
          <a:lstStyle/>
          <a:p>
            <a:endParaRPr lang="zh-CN" altLang="en-US" sz="1525"/>
          </a:p>
        </p:txBody>
      </p:sp>
      <p:sp>
        <p:nvSpPr>
          <p:cNvPr id="20" name="任意多边形: 形状 17"/>
          <p:cNvSpPr/>
          <p:nvPr>
            <p:custDataLst>
              <p:tags r:id="rId26"/>
            </p:custDataLst>
          </p:nvPr>
        </p:nvSpPr>
        <p:spPr>
          <a:xfrm>
            <a:off x="6216070" y="3900913"/>
            <a:ext cx="361253" cy="329840"/>
          </a:xfrm>
          <a:custGeom>
            <a:avLst/>
            <a:gdLst>
              <a:gd name="connsiteX0" fmla="*/ 334288 w 427636"/>
              <a:gd name="connsiteY0" fmla="*/ 36802 h 390451"/>
              <a:gd name="connsiteX1" fmla="*/ 390067 w 427636"/>
              <a:gd name="connsiteY1" fmla="*/ 36802 h 390451"/>
              <a:gd name="connsiteX2" fmla="*/ 427253 w 427636"/>
              <a:gd name="connsiteY2" fmla="*/ 73988 h 390451"/>
              <a:gd name="connsiteX3" fmla="*/ 427253 w 427636"/>
              <a:gd name="connsiteY3" fmla="*/ 129766 h 390451"/>
              <a:gd name="connsiteX4" fmla="*/ -384 w 427636"/>
              <a:gd name="connsiteY4" fmla="*/ 129766 h 390451"/>
              <a:gd name="connsiteX5" fmla="*/ -384 w 427636"/>
              <a:gd name="connsiteY5" fmla="*/ 73988 h 390451"/>
              <a:gd name="connsiteX6" fmla="*/ 36802 w 427636"/>
              <a:gd name="connsiteY6" fmla="*/ 36802 h 390451"/>
              <a:gd name="connsiteX7" fmla="*/ 92581 w 427636"/>
              <a:gd name="connsiteY7" fmla="*/ 36802 h 390451"/>
              <a:gd name="connsiteX8" fmla="*/ 92581 w 427636"/>
              <a:gd name="connsiteY8" fmla="*/ 55395 h 390451"/>
              <a:gd name="connsiteX9" fmla="*/ 120470 w 427636"/>
              <a:gd name="connsiteY9" fmla="*/ 83284 h 390451"/>
              <a:gd name="connsiteX10" fmla="*/ 148359 w 427636"/>
              <a:gd name="connsiteY10" fmla="*/ 55395 h 390451"/>
              <a:gd name="connsiteX11" fmla="*/ 148359 w 427636"/>
              <a:gd name="connsiteY11" fmla="*/ 36802 h 390451"/>
              <a:gd name="connsiteX12" fmla="*/ 278510 w 427636"/>
              <a:gd name="connsiteY12" fmla="*/ 36802 h 390451"/>
              <a:gd name="connsiteX13" fmla="*/ 278510 w 427636"/>
              <a:gd name="connsiteY13" fmla="*/ 55395 h 390451"/>
              <a:gd name="connsiteX14" fmla="*/ 306399 w 427636"/>
              <a:gd name="connsiteY14" fmla="*/ 83284 h 390451"/>
              <a:gd name="connsiteX15" fmla="*/ 334288 w 427636"/>
              <a:gd name="connsiteY15" fmla="*/ 55395 h 390451"/>
              <a:gd name="connsiteX16" fmla="*/ 334288 w 427636"/>
              <a:gd name="connsiteY16" fmla="*/ 36802 h 390451"/>
              <a:gd name="connsiteX17" fmla="*/ 427253 w 427636"/>
              <a:gd name="connsiteY17" fmla="*/ 148359 h 390451"/>
              <a:gd name="connsiteX18" fmla="*/ 427253 w 427636"/>
              <a:gd name="connsiteY18" fmla="*/ 352881 h 390451"/>
              <a:gd name="connsiteX19" fmla="*/ 390067 w 427636"/>
              <a:gd name="connsiteY19" fmla="*/ 390067 h 390451"/>
              <a:gd name="connsiteX20" fmla="*/ 36802 w 427636"/>
              <a:gd name="connsiteY20" fmla="*/ 390067 h 390451"/>
              <a:gd name="connsiteX21" fmla="*/ -384 w 427636"/>
              <a:gd name="connsiteY21" fmla="*/ 352881 h 390451"/>
              <a:gd name="connsiteX22" fmla="*/ -384 w 427636"/>
              <a:gd name="connsiteY22" fmla="*/ 148359 h 390451"/>
              <a:gd name="connsiteX23" fmla="*/ 427253 w 427636"/>
              <a:gd name="connsiteY23" fmla="*/ 148359 h 390451"/>
              <a:gd name="connsiteX24" fmla="*/ 185545 w 427636"/>
              <a:gd name="connsiteY24" fmla="*/ 204138 h 390451"/>
              <a:gd name="connsiteX25" fmla="*/ 176249 w 427636"/>
              <a:gd name="connsiteY25" fmla="*/ 213434 h 390451"/>
              <a:gd name="connsiteX26" fmla="*/ 176249 w 427636"/>
              <a:gd name="connsiteY26" fmla="*/ 232027 h 390451"/>
              <a:gd name="connsiteX27" fmla="*/ 185545 w 427636"/>
              <a:gd name="connsiteY27" fmla="*/ 241324 h 390451"/>
              <a:gd name="connsiteX28" fmla="*/ 241324 w 427636"/>
              <a:gd name="connsiteY28" fmla="*/ 241324 h 390451"/>
              <a:gd name="connsiteX29" fmla="*/ 250620 w 427636"/>
              <a:gd name="connsiteY29" fmla="*/ 232027 h 390451"/>
              <a:gd name="connsiteX30" fmla="*/ 250620 w 427636"/>
              <a:gd name="connsiteY30" fmla="*/ 213434 h 390451"/>
              <a:gd name="connsiteX31" fmla="*/ 241324 w 427636"/>
              <a:gd name="connsiteY31" fmla="*/ 204138 h 390451"/>
              <a:gd name="connsiteX32" fmla="*/ 185545 w 427636"/>
              <a:gd name="connsiteY32" fmla="*/ 204138 h 390451"/>
              <a:gd name="connsiteX33" fmla="*/ 185545 w 427636"/>
              <a:gd name="connsiteY33" fmla="*/ 278510 h 390451"/>
              <a:gd name="connsiteX34" fmla="*/ 176249 w 427636"/>
              <a:gd name="connsiteY34" fmla="*/ 287806 h 390451"/>
              <a:gd name="connsiteX35" fmla="*/ 176249 w 427636"/>
              <a:gd name="connsiteY35" fmla="*/ 306399 h 390451"/>
              <a:gd name="connsiteX36" fmla="*/ 185545 w 427636"/>
              <a:gd name="connsiteY36" fmla="*/ 315695 h 390451"/>
              <a:gd name="connsiteX37" fmla="*/ 241324 w 427636"/>
              <a:gd name="connsiteY37" fmla="*/ 315695 h 390451"/>
              <a:gd name="connsiteX38" fmla="*/ 250620 w 427636"/>
              <a:gd name="connsiteY38" fmla="*/ 306399 h 390451"/>
              <a:gd name="connsiteX39" fmla="*/ 250620 w 427636"/>
              <a:gd name="connsiteY39" fmla="*/ 287806 h 390451"/>
              <a:gd name="connsiteX40" fmla="*/ 241324 w 427636"/>
              <a:gd name="connsiteY40" fmla="*/ 278510 h 390451"/>
              <a:gd name="connsiteX41" fmla="*/ 185545 w 427636"/>
              <a:gd name="connsiteY41" fmla="*/ 278510 h 390451"/>
              <a:gd name="connsiteX42" fmla="*/ 64691 w 427636"/>
              <a:gd name="connsiteY42" fmla="*/ 204138 h 390451"/>
              <a:gd name="connsiteX43" fmla="*/ 55395 w 427636"/>
              <a:gd name="connsiteY43" fmla="*/ 213434 h 390451"/>
              <a:gd name="connsiteX44" fmla="*/ 55395 w 427636"/>
              <a:gd name="connsiteY44" fmla="*/ 232027 h 390451"/>
              <a:gd name="connsiteX45" fmla="*/ 64691 w 427636"/>
              <a:gd name="connsiteY45" fmla="*/ 241324 h 390451"/>
              <a:gd name="connsiteX46" fmla="*/ 120470 w 427636"/>
              <a:gd name="connsiteY46" fmla="*/ 241324 h 390451"/>
              <a:gd name="connsiteX47" fmla="*/ 129766 w 427636"/>
              <a:gd name="connsiteY47" fmla="*/ 232027 h 390451"/>
              <a:gd name="connsiteX48" fmla="*/ 129766 w 427636"/>
              <a:gd name="connsiteY48" fmla="*/ 213434 h 390451"/>
              <a:gd name="connsiteX49" fmla="*/ 120470 w 427636"/>
              <a:gd name="connsiteY49" fmla="*/ 204138 h 390451"/>
              <a:gd name="connsiteX50" fmla="*/ 64691 w 427636"/>
              <a:gd name="connsiteY50" fmla="*/ 204138 h 390451"/>
              <a:gd name="connsiteX51" fmla="*/ 64691 w 427636"/>
              <a:gd name="connsiteY51" fmla="*/ 278510 h 390451"/>
              <a:gd name="connsiteX52" fmla="*/ 55395 w 427636"/>
              <a:gd name="connsiteY52" fmla="*/ 287806 h 390451"/>
              <a:gd name="connsiteX53" fmla="*/ 55395 w 427636"/>
              <a:gd name="connsiteY53" fmla="*/ 306399 h 390451"/>
              <a:gd name="connsiteX54" fmla="*/ 64691 w 427636"/>
              <a:gd name="connsiteY54" fmla="*/ 315695 h 390451"/>
              <a:gd name="connsiteX55" fmla="*/ 120470 w 427636"/>
              <a:gd name="connsiteY55" fmla="*/ 315695 h 390451"/>
              <a:gd name="connsiteX56" fmla="*/ 129766 w 427636"/>
              <a:gd name="connsiteY56" fmla="*/ 306399 h 390451"/>
              <a:gd name="connsiteX57" fmla="*/ 129766 w 427636"/>
              <a:gd name="connsiteY57" fmla="*/ 287806 h 390451"/>
              <a:gd name="connsiteX58" fmla="*/ 120470 w 427636"/>
              <a:gd name="connsiteY58" fmla="*/ 278510 h 390451"/>
              <a:gd name="connsiteX59" fmla="*/ 64691 w 427636"/>
              <a:gd name="connsiteY59" fmla="*/ 278510 h 390451"/>
              <a:gd name="connsiteX60" fmla="*/ 331067 w 427636"/>
              <a:gd name="connsiteY60" fmla="*/ 296478 h 390451"/>
              <a:gd name="connsiteX61" fmla="*/ 317920 w 427636"/>
              <a:gd name="connsiteY61" fmla="*/ 283331 h 390451"/>
              <a:gd name="connsiteX62" fmla="*/ 304772 w 427636"/>
              <a:gd name="connsiteY62" fmla="*/ 283331 h 390451"/>
              <a:gd name="connsiteX63" fmla="*/ 304772 w 427636"/>
              <a:gd name="connsiteY63" fmla="*/ 296478 h 390451"/>
              <a:gd name="connsiteX64" fmla="*/ 324493 w 427636"/>
              <a:gd name="connsiteY64" fmla="*/ 316199 h 390451"/>
              <a:gd name="connsiteX65" fmla="*/ 337640 w 427636"/>
              <a:gd name="connsiteY65" fmla="*/ 316199 h 390451"/>
              <a:gd name="connsiteX66" fmla="*/ 377082 w 427636"/>
              <a:gd name="connsiteY66" fmla="*/ 276757 h 390451"/>
              <a:gd name="connsiteX67" fmla="*/ 377082 w 427636"/>
              <a:gd name="connsiteY67" fmla="*/ 263610 h 390451"/>
              <a:gd name="connsiteX68" fmla="*/ 363935 w 427636"/>
              <a:gd name="connsiteY68" fmla="*/ 263610 h 390451"/>
              <a:gd name="connsiteX69" fmla="*/ 331067 w 427636"/>
              <a:gd name="connsiteY69" fmla="*/ 296478 h 390451"/>
              <a:gd name="connsiteX70" fmla="*/ 120470 w 427636"/>
              <a:gd name="connsiteY70" fmla="*/ -384 h 390451"/>
              <a:gd name="connsiteX71" fmla="*/ 139063 w 427636"/>
              <a:gd name="connsiteY71" fmla="*/ 18209 h 390451"/>
              <a:gd name="connsiteX72" fmla="*/ 139063 w 427636"/>
              <a:gd name="connsiteY72" fmla="*/ 55395 h 390451"/>
              <a:gd name="connsiteX73" fmla="*/ 120470 w 427636"/>
              <a:gd name="connsiteY73" fmla="*/ 73988 h 390451"/>
              <a:gd name="connsiteX74" fmla="*/ 101877 w 427636"/>
              <a:gd name="connsiteY74" fmla="*/ 55395 h 390451"/>
              <a:gd name="connsiteX75" fmla="*/ 101877 w 427636"/>
              <a:gd name="connsiteY75" fmla="*/ 18209 h 390451"/>
              <a:gd name="connsiteX76" fmla="*/ 120470 w 427636"/>
              <a:gd name="connsiteY76" fmla="*/ -384 h 390451"/>
              <a:gd name="connsiteX77" fmla="*/ 306399 w 427636"/>
              <a:gd name="connsiteY77" fmla="*/ -384 h 390451"/>
              <a:gd name="connsiteX78" fmla="*/ 324992 w 427636"/>
              <a:gd name="connsiteY78" fmla="*/ 18209 h 390451"/>
              <a:gd name="connsiteX79" fmla="*/ 324992 w 427636"/>
              <a:gd name="connsiteY79" fmla="*/ 55395 h 390451"/>
              <a:gd name="connsiteX80" fmla="*/ 306399 w 427636"/>
              <a:gd name="connsiteY80" fmla="*/ 73988 h 390451"/>
              <a:gd name="connsiteX81" fmla="*/ 287806 w 427636"/>
              <a:gd name="connsiteY81" fmla="*/ 55395 h 390451"/>
              <a:gd name="connsiteX82" fmla="*/ 287806 w 427636"/>
              <a:gd name="connsiteY82" fmla="*/ 18209 h 390451"/>
              <a:gd name="connsiteX83" fmla="*/ 306399 w 427636"/>
              <a:gd name="connsiteY83" fmla="*/ -384 h 39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427636" h="390451">
                <a:moveTo>
                  <a:pt x="334288" y="36802"/>
                </a:moveTo>
                <a:lnTo>
                  <a:pt x="390067" y="36802"/>
                </a:lnTo>
                <a:cubicBezTo>
                  <a:pt x="410604" y="36802"/>
                  <a:pt x="427253" y="53451"/>
                  <a:pt x="427253" y="73988"/>
                </a:cubicBezTo>
                <a:lnTo>
                  <a:pt x="427253" y="129766"/>
                </a:lnTo>
                <a:lnTo>
                  <a:pt x="-384" y="129766"/>
                </a:lnTo>
                <a:lnTo>
                  <a:pt x="-384" y="73988"/>
                </a:lnTo>
                <a:cubicBezTo>
                  <a:pt x="-384" y="53451"/>
                  <a:pt x="16265" y="36802"/>
                  <a:pt x="36802" y="36802"/>
                </a:cubicBezTo>
                <a:lnTo>
                  <a:pt x="92581" y="36802"/>
                </a:lnTo>
                <a:lnTo>
                  <a:pt x="92581" y="55395"/>
                </a:lnTo>
                <a:cubicBezTo>
                  <a:pt x="92581" y="70798"/>
                  <a:pt x="105067" y="83284"/>
                  <a:pt x="120470" y="83284"/>
                </a:cubicBezTo>
                <a:cubicBezTo>
                  <a:pt x="135873" y="83284"/>
                  <a:pt x="148359" y="70798"/>
                  <a:pt x="148359" y="55395"/>
                </a:cubicBezTo>
                <a:lnTo>
                  <a:pt x="148359" y="36802"/>
                </a:lnTo>
                <a:lnTo>
                  <a:pt x="278510" y="36802"/>
                </a:lnTo>
                <a:lnTo>
                  <a:pt x="278510" y="55395"/>
                </a:lnTo>
                <a:cubicBezTo>
                  <a:pt x="278510" y="70798"/>
                  <a:pt x="290996" y="83284"/>
                  <a:pt x="306399" y="83284"/>
                </a:cubicBezTo>
                <a:cubicBezTo>
                  <a:pt x="321802" y="83284"/>
                  <a:pt x="334288" y="70798"/>
                  <a:pt x="334288" y="55395"/>
                </a:cubicBezTo>
                <a:lnTo>
                  <a:pt x="334288" y="36802"/>
                </a:lnTo>
                <a:moveTo>
                  <a:pt x="427253" y="148359"/>
                </a:moveTo>
                <a:lnTo>
                  <a:pt x="427253" y="352881"/>
                </a:lnTo>
                <a:cubicBezTo>
                  <a:pt x="427253" y="373418"/>
                  <a:pt x="410604" y="390067"/>
                  <a:pt x="390067" y="390067"/>
                </a:cubicBezTo>
                <a:lnTo>
                  <a:pt x="36802" y="390067"/>
                </a:lnTo>
                <a:cubicBezTo>
                  <a:pt x="16265" y="390067"/>
                  <a:pt x="-384" y="373418"/>
                  <a:pt x="-384" y="352881"/>
                </a:cubicBezTo>
                <a:lnTo>
                  <a:pt x="-384" y="148359"/>
                </a:lnTo>
                <a:lnTo>
                  <a:pt x="427253" y="148359"/>
                </a:lnTo>
                <a:moveTo>
                  <a:pt x="185545" y="204138"/>
                </a:moveTo>
                <a:cubicBezTo>
                  <a:pt x="180411" y="204138"/>
                  <a:pt x="176249" y="208300"/>
                  <a:pt x="176249" y="213434"/>
                </a:cubicBezTo>
                <a:lnTo>
                  <a:pt x="176249" y="232027"/>
                </a:lnTo>
                <a:cubicBezTo>
                  <a:pt x="176249" y="237162"/>
                  <a:pt x="180411" y="241324"/>
                  <a:pt x="185545" y="241324"/>
                </a:cubicBezTo>
                <a:lnTo>
                  <a:pt x="241324" y="241324"/>
                </a:lnTo>
                <a:cubicBezTo>
                  <a:pt x="246458" y="241324"/>
                  <a:pt x="250620" y="237162"/>
                  <a:pt x="250620" y="232027"/>
                </a:cubicBezTo>
                <a:lnTo>
                  <a:pt x="250620" y="213434"/>
                </a:lnTo>
                <a:cubicBezTo>
                  <a:pt x="250620" y="208300"/>
                  <a:pt x="246458" y="204138"/>
                  <a:pt x="241324" y="204138"/>
                </a:cubicBezTo>
                <a:lnTo>
                  <a:pt x="185545" y="204138"/>
                </a:lnTo>
                <a:moveTo>
                  <a:pt x="185545" y="278510"/>
                </a:moveTo>
                <a:cubicBezTo>
                  <a:pt x="180411" y="278510"/>
                  <a:pt x="176249" y="282672"/>
                  <a:pt x="176249" y="287806"/>
                </a:cubicBezTo>
                <a:lnTo>
                  <a:pt x="176249" y="306399"/>
                </a:lnTo>
                <a:cubicBezTo>
                  <a:pt x="176249" y="311534"/>
                  <a:pt x="180411" y="315695"/>
                  <a:pt x="185545" y="315695"/>
                </a:cubicBezTo>
                <a:lnTo>
                  <a:pt x="241324" y="315695"/>
                </a:lnTo>
                <a:cubicBezTo>
                  <a:pt x="246458" y="315695"/>
                  <a:pt x="250620" y="311534"/>
                  <a:pt x="250620" y="306399"/>
                </a:cubicBezTo>
                <a:lnTo>
                  <a:pt x="250620" y="287806"/>
                </a:lnTo>
                <a:cubicBezTo>
                  <a:pt x="250620" y="282672"/>
                  <a:pt x="246458" y="278510"/>
                  <a:pt x="241324" y="278510"/>
                </a:cubicBezTo>
                <a:lnTo>
                  <a:pt x="185545" y="278510"/>
                </a:lnTo>
                <a:moveTo>
                  <a:pt x="64691" y="204138"/>
                </a:moveTo>
                <a:cubicBezTo>
                  <a:pt x="59557" y="204138"/>
                  <a:pt x="55395" y="208300"/>
                  <a:pt x="55395" y="213434"/>
                </a:cubicBezTo>
                <a:lnTo>
                  <a:pt x="55395" y="232027"/>
                </a:lnTo>
                <a:cubicBezTo>
                  <a:pt x="55395" y="237162"/>
                  <a:pt x="59557" y="241324"/>
                  <a:pt x="64691" y="241324"/>
                </a:cubicBezTo>
                <a:lnTo>
                  <a:pt x="120470" y="241324"/>
                </a:lnTo>
                <a:cubicBezTo>
                  <a:pt x="125604" y="241324"/>
                  <a:pt x="129766" y="237162"/>
                  <a:pt x="129766" y="232027"/>
                </a:cubicBezTo>
                <a:lnTo>
                  <a:pt x="129766" y="213434"/>
                </a:lnTo>
                <a:cubicBezTo>
                  <a:pt x="129766" y="208300"/>
                  <a:pt x="125604" y="204138"/>
                  <a:pt x="120470" y="204138"/>
                </a:cubicBezTo>
                <a:lnTo>
                  <a:pt x="64691" y="204138"/>
                </a:lnTo>
                <a:moveTo>
                  <a:pt x="64691" y="278510"/>
                </a:moveTo>
                <a:cubicBezTo>
                  <a:pt x="59557" y="278510"/>
                  <a:pt x="55395" y="282672"/>
                  <a:pt x="55395" y="287806"/>
                </a:cubicBezTo>
                <a:lnTo>
                  <a:pt x="55395" y="306399"/>
                </a:lnTo>
                <a:cubicBezTo>
                  <a:pt x="55395" y="311534"/>
                  <a:pt x="59557" y="315695"/>
                  <a:pt x="64691" y="315695"/>
                </a:cubicBezTo>
                <a:lnTo>
                  <a:pt x="120470" y="315695"/>
                </a:lnTo>
                <a:cubicBezTo>
                  <a:pt x="125604" y="315695"/>
                  <a:pt x="129766" y="311534"/>
                  <a:pt x="129766" y="306399"/>
                </a:cubicBezTo>
                <a:lnTo>
                  <a:pt x="129766" y="287806"/>
                </a:lnTo>
                <a:cubicBezTo>
                  <a:pt x="129766" y="282672"/>
                  <a:pt x="125604" y="278510"/>
                  <a:pt x="120470" y="278510"/>
                </a:cubicBezTo>
                <a:lnTo>
                  <a:pt x="64691" y="278510"/>
                </a:lnTo>
                <a:moveTo>
                  <a:pt x="331067" y="296478"/>
                </a:moveTo>
                <a:lnTo>
                  <a:pt x="317920" y="283331"/>
                </a:lnTo>
                <a:cubicBezTo>
                  <a:pt x="314289" y="279700"/>
                  <a:pt x="308403" y="279700"/>
                  <a:pt x="304772" y="283331"/>
                </a:cubicBezTo>
                <a:cubicBezTo>
                  <a:pt x="301142" y="286961"/>
                  <a:pt x="301142" y="292848"/>
                  <a:pt x="304772" y="296478"/>
                </a:cubicBezTo>
                <a:lnTo>
                  <a:pt x="324493" y="316199"/>
                </a:lnTo>
                <a:cubicBezTo>
                  <a:pt x="328124" y="319829"/>
                  <a:pt x="334009" y="319829"/>
                  <a:pt x="337640" y="316199"/>
                </a:cubicBezTo>
                <a:lnTo>
                  <a:pt x="377082" y="276757"/>
                </a:lnTo>
                <a:cubicBezTo>
                  <a:pt x="380712" y="273127"/>
                  <a:pt x="380712" y="267241"/>
                  <a:pt x="377082" y="263610"/>
                </a:cubicBezTo>
                <a:cubicBezTo>
                  <a:pt x="373451" y="259979"/>
                  <a:pt x="367565" y="259979"/>
                  <a:pt x="363935" y="263610"/>
                </a:cubicBezTo>
                <a:lnTo>
                  <a:pt x="331067" y="296478"/>
                </a:lnTo>
                <a:moveTo>
                  <a:pt x="120470" y="-384"/>
                </a:moveTo>
                <a:cubicBezTo>
                  <a:pt x="130738" y="-384"/>
                  <a:pt x="139063" y="7940"/>
                  <a:pt x="139063" y="18209"/>
                </a:cubicBezTo>
                <a:lnTo>
                  <a:pt x="139063" y="55395"/>
                </a:lnTo>
                <a:cubicBezTo>
                  <a:pt x="139063" y="65663"/>
                  <a:pt x="130738" y="73988"/>
                  <a:pt x="120470" y="73988"/>
                </a:cubicBezTo>
                <a:cubicBezTo>
                  <a:pt x="110201" y="73988"/>
                  <a:pt x="101877" y="65663"/>
                  <a:pt x="101877" y="55395"/>
                </a:cubicBezTo>
                <a:lnTo>
                  <a:pt x="101877" y="18209"/>
                </a:lnTo>
                <a:cubicBezTo>
                  <a:pt x="101877" y="7940"/>
                  <a:pt x="110201" y="-384"/>
                  <a:pt x="120470" y="-384"/>
                </a:cubicBezTo>
                <a:moveTo>
                  <a:pt x="306399" y="-384"/>
                </a:moveTo>
                <a:cubicBezTo>
                  <a:pt x="316668" y="-384"/>
                  <a:pt x="324992" y="7940"/>
                  <a:pt x="324992" y="18209"/>
                </a:cubicBezTo>
                <a:lnTo>
                  <a:pt x="324992" y="55395"/>
                </a:lnTo>
                <a:cubicBezTo>
                  <a:pt x="324992" y="65663"/>
                  <a:pt x="316668" y="73988"/>
                  <a:pt x="306399" y="73988"/>
                </a:cubicBezTo>
                <a:cubicBezTo>
                  <a:pt x="296131" y="73988"/>
                  <a:pt x="287806" y="65663"/>
                  <a:pt x="287806" y="55395"/>
                </a:cubicBezTo>
                <a:lnTo>
                  <a:pt x="287806" y="18209"/>
                </a:lnTo>
                <a:cubicBezTo>
                  <a:pt x="287806" y="7940"/>
                  <a:pt x="296131" y="-384"/>
                  <a:pt x="306399" y="-384"/>
                </a:cubicBezTo>
              </a:path>
            </a:pathLst>
          </a:custGeom>
          <a:solidFill>
            <a:schemeClr val="accent1"/>
          </a:solidFill>
          <a:ln w="569" cap="flat">
            <a:noFill/>
            <a:prstDash val="solid"/>
            <a:miter/>
          </a:ln>
        </p:spPr>
        <p:txBody>
          <a:bodyPr rtlCol="0" anchor="ctr"/>
          <a:lstStyle/>
          <a:p>
            <a:endParaRPr lang="zh-CN" altLang="en-US" sz="1525"/>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F35B0BEE-F18A-47BB-8FCB-E00DA2F2635D-9" descr="C:/Users/Administrator/AppData/Local/Temp/wpp.nApcbfwpp"/>
          <p:cNvPicPr/>
          <p:nvPr/>
        </p:nvPicPr>
        <p:blipFill>
          <a:blip r:embed="rId1">
            <a:alphaModFix amt="40000"/>
          </a:blip>
        </p:blipFill>
        <p:spPr>
          <a:xfrm>
            <a:off x="0" y="1714500"/>
            <a:ext cx="9144000" cy="5143500"/>
          </a:xfrm>
          <a:prstGeom prst="rect">
            <a:avLst/>
          </a:prstGeom>
        </p:spPr>
      </p:pic>
      <p:sp>
        <p:nvSpPr>
          <p:cNvPr id="6" name="标题 1"/>
          <p:cNvSpPr>
            <a:spLocks noGrp="1"/>
          </p:cNvSpPr>
          <p:nvPr>
            <p:ph type="title" idx="4294967295"/>
          </p:nvPr>
        </p:nvSpPr>
        <p:spPr>
          <a:xfrm>
            <a:off x="4479925" y="2362835"/>
            <a:ext cx="4356100" cy="705485"/>
          </a:xfrm>
        </p:spPr>
        <p:txBody>
          <a:bodyPr>
            <a:normAutofit/>
          </a:bodyPr>
          <a:lstStyle/>
          <a:p>
            <a:r>
              <a:rPr lang="zh-CN" altLang="en-US" sz="2000" b="1" dirty="0">
                <a:solidFill>
                  <a:srgbClr val="437194"/>
                </a:solidFill>
                <a:latin typeface="汉仪综艺体简" panose="02010600000101010101" charset="-122"/>
                <a:ea typeface="汉仪综艺体简" panose="02010600000101010101" charset="-122"/>
              </a:rPr>
              <a:t>第五部分</a:t>
            </a:r>
            <a:r>
              <a:rPr lang="en-US" altLang="zh-CN" sz="2000" b="1" dirty="0">
                <a:solidFill>
                  <a:srgbClr val="437194"/>
                </a:solidFill>
                <a:latin typeface="汉仪综艺体简" panose="02010600000101010101" charset="-122"/>
                <a:ea typeface="汉仪综艺体简" panose="02010600000101010101" charset="-122"/>
              </a:rPr>
              <a:t> 镇区规划</a:t>
            </a:r>
            <a:endParaRPr lang="en-US" altLang="zh-CN" sz="2000" b="1" dirty="0">
              <a:solidFill>
                <a:srgbClr val="437194"/>
              </a:solidFill>
              <a:latin typeface="汉仪综艺体简" panose="02010600000101010101" charset="-122"/>
              <a:ea typeface="汉仪综艺体简" panose="0201060000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275590" y="568960"/>
            <a:ext cx="5387340" cy="7289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5.1 </a:t>
            </a:r>
            <a:r>
              <a:rPr lang="zh-CN" altLang="zh-CN" sz="2400" dirty="0">
                <a:solidFill>
                  <a:schemeClr val="tx1"/>
                </a:solidFill>
                <a:latin typeface="汉仪综艺体简" panose="02010600000101010101" charset="-122"/>
                <a:ea typeface="汉仪综艺体简" panose="02010600000101010101" charset="-122"/>
              </a:rPr>
              <a:t>用地规模与布局</a:t>
            </a:r>
            <a:endParaRPr lang="zh-CN" altLang="zh-CN" sz="2400" dirty="0">
              <a:solidFill>
                <a:schemeClr val="tx1"/>
              </a:solidFill>
              <a:latin typeface="汉仪综艺体简" panose="02010600000101010101" charset="-122"/>
              <a:ea typeface="汉仪综艺体简" panose="02010600000101010101" charset="-122"/>
            </a:endParaRPr>
          </a:p>
        </p:txBody>
      </p:sp>
      <p:grpSp>
        <p:nvGrpSpPr>
          <p:cNvPr id="1186" name="组合 1185"/>
          <p:cNvGrpSpPr/>
          <p:nvPr>
            <p:custDataLst>
              <p:tags r:id="rId1"/>
            </p:custDataLst>
          </p:nvPr>
        </p:nvGrpSpPr>
        <p:grpSpPr>
          <a:xfrm rot="5400000">
            <a:off x="6163310" y="3937635"/>
            <a:ext cx="2882265" cy="3060065"/>
            <a:chOff x="3351" y="3940"/>
            <a:chExt cx="4539" cy="4819"/>
          </a:xfrm>
        </p:grpSpPr>
        <p:sp>
          <p:nvSpPr>
            <p:cNvPr id="1187" name="PA-任意多边形 29"/>
            <p:cNvSpPr/>
            <p:nvPr>
              <p:custDataLst>
                <p:tags r:id="rId2"/>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3"/>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4"/>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5"/>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6"/>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7"/>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8"/>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descr="15.镇区土地使用规划图"/>
          <p:cNvPicPr>
            <a:picLocks noChangeAspect="1"/>
          </p:cNvPicPr>
          <p:nvPr/>
        </p:nvPicPr>
        <p:blipFill>
          <a:blip r:embed="rId9"/>
          <a:srcRect l="9695" t="12556" r="25002" b="1681"/>
          <a:stretch>
            <a:fillRect/>
          </a:stretch>
        </p:blipFill>
        <p:spPr>
          <a:xfrm>
            <a:off x="63500" y="1587500"/>
            <a:ext cx="4372610" cy="3942715"/>
          </a:xfrm>
          <a:prstGeom prst="rect">
            <a:avLst/>
          </a:prstGeom>
        </p:spPr>
      </p:pic>
      <p:pic>
        <p:nvPicPr>
          <p:cNvPr id="5" name="图片 4" descr="15  镇域国土空间规划图"/>
          <p:cNvPicPr>
            <a:picLocks noChangeAspect="1"/>
          </p:cNvPicPr>
          <p:nvPr/>
        </p:nvPicPr>
        <p:blipFill>
          <a:blip r:embed="rId10"/>
          <a:srcRect l="1924" t="8685" r="2277" b="17120"/>
          <a:stretch>
            <a:fillRect/>
          </a:stretch>
        </p:blipFill>
        <p:spPr>
          <a:xfrm>
            <a:off x="4431030" y="441960"/>
            <a:ext cx="4648835" cy="5088255"/>
          </a:xfrm>
          <a:prstGeom prst="rect">
            <a:avLst/>
          </a:prstGeom>
        </p:spPr>
      </p:pic>
      <p:pic>
        <p:nvPicPr>
          <p:cNvPr id="6" name="图片 5"/>
          <p:cNvPicPr>
            <a:picLocks noChangeAspect="1"/>
          </p:cNvPicPr>
          <p:nvPr/>
        </p:nvPicPr>
        <p:blipFill>
          <a:blip r:embed="rId11"/>
          <a:stretch>
            <a:fillRect/>
          </a:stretch>
        </p:blipFill>
        <p:spPr>
          <a:xfrm flipH="1">
            <a:off x="3584575" y="3257550"/>
            <a:ext cx="846455" cy="2272665"/>
          </a:xfrm>
          <a:prstGeom prst="rect">
            <a:avLst/>
          </a:prstGeom>
        </p:spPr>
      </p:pic>
      <p:pic>
        <p:nvPicPr>
          <p:cNvPr id="7" name="图片 6"/>
          <p:cNvPicPr>
            <a:picLocks noChangeAspect="1"/>
          </p:cNvPicPr>
          <p:nvPr/>
        </p:nvPicPr>
        <p:blipFill>
          <a:blip r:embed="rId12"/>
          <a:stretch>
            <a:fillRect/>
          </a:stretch>
        </p:blipFill>
        <p:spPr>
          <a:xfrm>
            <a:off x="4436110" y="4688840"/>
            <a:ext cx="4643755" cy="841375"/>
          </a:xfrm>
          <a:prstGeom prst="rect">
            <a:avLst/>
          </a:prstGeom>
        </p:spPr>
      </p:pic>
      <p:sp>
        <p:nvSpPr>
          <p:cNvPr id="8" name="文本框 7"/>
          <p:cNvSpPr txBox="1"/>
          <p:nvPr/>
        </p:nvSpPr>
        <p:spPr>
          <a:xfrm>
            <a:off x="4436110" y="5617845"/>
            <a:ext cx="4644390" cy="1014730"/>
          </a:xfrm>
          <a:prstGeom prst="rect">
            <a:avLst/>
          </a:prstGeom>
        </p:spPr>
        <p:txBody>
          <a:bodyPr wrap="square">
            <a:spAutoFit/>
          </a:bodyPr>
          <a:lstStyle/>
          <a:p>
            <a:pPr marL="0" indent="558800" algn="just" defTabSz="266700">
              <a:lnSpc>
                <a:spcPct val="125000"/>
              </a:lnSpc>
              <a:spcAft>
                <a:spcPct val="0"/>
              </a:spcAft>
            </a:pPr>
            <a:r>
              <a:rPr lang="zh-CN" altLang="en-US" sz="1600">
                <a:latin typeface="Times New Roman" panose="02020603050405020304"/>
                <a:ea typeface="仿宋" panose="02010609060101010101" charset="-122"/>
              </a:rPr>
              <a:t>至规划期末，场部所在地建设范围</a:t>
            </a:r>
            <a:r>
              <a:rPr lang="en-US" altLang="zh-CN" sz="1600">
                <a:latin typeface="Times New Roman" panose="02020603050405020304"/>
                <a:ea typeface="Times New Roman" panose="02020603050405020304"/>
              </a:rPr>
              <a:t>42.52</a:t>
            </a:r>
            <a:r>
              <a:rPr lang="zh-CN" altLang="en-US" sz="1600">
                <a:latin typeface="Times New Roman" panose="02020603050405020304"/>
                <a:ea typeface="仿宋" panose="02010609060101010101" charset="-122"/>
              </a:rPr>
              <a:t>公顷。规划确定场部所在地的用地发展方向为：中心集聚、西融北扩、东优南控。</a:t>
            </a:r>
            <a:endParaRPr lang="zh-CN" altLang="en-US" sz="1600">
              <a:latin typeface="Times New Roman" panose="02020603050405020304"/>
              <a:ea typeface="仿宋" panose="02010609060101010101" charset="-122"/>
            </a:endParaRPr>
          </a:p>
        </p:txBody>
      </p:sp>
      <p:sp>
        <p:nvSpPr>
          <p:cNvPr id="9" name="文本框 8"/>
          <p:cNvSpPr txBox="1"/>
          <p:nvPr/>
        </p:nvSpPr>
        <p:spPr>
          <a:xfrm>
            <a:off x="63500" y="5617845"/>
            <a:ext cx="4367530" cy="706755"/>
          </a:xfrm>
          <a:prstGeom prst="rect">
            <a:avLst/>
          </a:prstGeom>
        </p:spPr>
        <p:txBody>
          <a:bodyPr wrap="square">
            <a:spAutoFit/>
          </a:bodyPr>
          <a:lstStyle/>
          <a:p>
            <a:pPr marL="0" indent="558800" algn="just" defTabSz="266700">
              <a:lnSpc>
                <a:spcPct val="125000"/>
              </a:lnSpc>
              <a:spcAft>
                <a:spcPct val="0"/>
              </a:spcAft>
            </a:pPr>
            <a:r>
              <a:rPr lang="zh-CN" altLang="en-US" sz="1600">
                <a:latin typeface="Times New Roman" panose="02020603050405020304"/>
                <a:ea typeface="仿宋" panose="02010609060101010101" charset="-122"/>
              </a:rPr>
              <a:t>至规划期末，中心镇区规划面积为14.40公顷，即城镇开发边界面积。</a:t>
            </a:r>
            <a:endParaRPr lang="zh-CN" altLang="en-US" sz="1600">
              <a:latin typeface="Times New Roman" panose="02020603050405020304"/>
              <a:ea typeface="仿宋" panose="0201060906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1656" t="13333" r="15163" b="2361"/>
          <a:stretch>
            <a:fillRect/>
          </a:stretch>
        </p:blipFill>
        <p:spPr>
          <a:xfrm>
            <a:off x="147955" y="2249805"/>
            <a:ext cx="4271010" cy="3009900"/>
          </a:xfrm>
          <a:prstGeom prst="rect">
            <a:avLst/>
          </a:prstGeom>
          <a:ln>
            <a:solidFill>
              <a:schemeClr val="tx1"/>
            </a:solidFill>
          </a:ln>
        </p:spPr>
      </p:pic>
      <p:grpSp>
        <p:nvGrpSpPr>
          <p:cNvPr id="1186" name="组合 1185"/>
          <p:cNvGrpSpPr/>
          <p:nvPr>
            <p:custDataLst>
              <p:tags r:id="rId2"/>
            </p:custDataLst>
          </p:nvPr>
        </p:nvGrpSpPr>
        <p:grpSpPr>
          <a:xfrm rot="5400000">
            <a:off x="6163310" y="3937635"/>
            <a:ext cx="2882265" cy="3060065"/>
            <a:chOff x="3351" y="3940"/>
            <a:chExt cx="4539" cy="4819"/>
          </a:xfrm>
        </p:grpSpPr>
        <p:sp>
          <p:nvSpPr>
            <p:cNvPr id="1187" name="PA-任意多边形 29"/>
            <p:cNvSpPr/>
            <p:nvPr>
              <p:custDataLst>
                <p:tags r:id="rId3"/>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4"/>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5"/>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6"/>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7"/>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8"/>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9"/>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nvSpPr>
        <p:spPr>
          <a:xfrm>
            <a:off x="275590" y="568960"/>
            <a:ext cx="5387340" cy="7289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5.2 </a:t>
            </a:r>
            <a:r>
              <a:rPr lang="zh-CN" altLang="zh-CN" sz="2400" dirty="0">
                <a:solidFill>
                  <a:schemeClr val="tx1"/>
                </a:solidFill>
                <a:latin typeface="汉仪综艺体简" panose="02010600000101010101" charset="-122"/>
                <a:ea typeface="汉仪综艺体简" panose="02010600000101010101" charset="-122"/>
              </a:rPr>
              <a:t>镇区道路交通规划</a:t>
            </a:r>
            <a:endParaRPr lang="zh-CN" altLang="zh-CN" sz="2400" dirty="0">
              <a:solidFill>
                <a:schemeClr val="tx1"/>
              </a:solidFill>
              <a:latin typeface="汉仪综艺体简" panose="02010600000101010101" charset="-122"/>
              <a:ea typeface="汉仪综艺体简" panose="02010600000101010101" charset="-122"/>
            </a:endParaRPr>
          </a:p>
        </p:txBody>
      </p:sp>
      <p:sp>
        <p:nvSpPr>
          <p:cNvPr id="10" name="标题 1"/>
          <p:cNvSpPr txBox="1"/>
          <p:nvPr/>
        </p:nvSpPr>
        <p:spPr>
          <a:xfrm>
            <a:off x="147955" y="5149850"/>
            <a:ext cx="8754110" cy="1421130"/>
          </a:xfrm>
          <a:prstGeom prst="rect">
            <a:avLst/>
          </a:prstGeom>
          <a:solidFill>
            <a:srgbClr val="FFFFFF">
              <a:alpha val="40000"/>
            </a:srgbClr>
          </a:solidFill>
        </p:spPr>
        <p:txBody>
          <a:bodyPr vert="horz" lIns="63304" tIns="31652" rIns="63304" bIns="31652"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indent="304800" algn="just">
              <a:lnSpc>
                <a:spcPct val="150000"/>
              </a:lnSpc>
              <a:tabLst>
                <a:tab pos="457200" algn="l"/>
              </a:tabLst>
            </a:pPr>
            <a:r>
              <a:rPr lang="zh-CN" altLang="zh-CN" sz="1200" dirty="0">
                <a:latin typeface="微软雅黑" panose="020B0503020204020204" charset="-122"/>
                <a:ea typeface="微软雅黑" panose="020B0503020204020204" charset="-122"/>
              </a:rPr>
              <a:t>路网形态由“一横、一纵、一环”的干路和支路组成。</a:t>
            </a:r>
            <a:endParaRPr lang="zh-CN" altLang="zh-CN" sz="1200" dirty="0">
              <a:latin typeface="微软雅黑" panose="020B0503020204020204" charset="-122"/>
              <a:ea typeface="微软雅黑" panose="020B0503020204020204" charset="-122"/>
            </a:endParaRPr>
          </a:p>
          <a:p>
            <a:pPr indent="304800" algn="just">
              <a:lnSpc>
                <a:spcPct val="150000"/>
              </a:lnSpc>
              <a:tabLst>
                <a:tab pos="457200" algn="l"/>
              </a:tabLst>
            </a:pPr>
            <a:r>
              <a:rPr lang="zh-CN" altLang="zh-CN" sz="1200" dirty="0">
                <a:latin typeface="微软雅黑" panose="020B0503020204020204" charset="-122"/>
                <a:ea typeface="微软雅黑" panose="020B0503020204020204" charset="-122"/>
              </a:rPr>
              <a:t>干路：规划干路两条，即海温路、振兴路。设计红线宽度为24米，采用一块板道路形式，设计双向两车道，机非混行。</a:t>
            </a:r>
            <a:endParaRPr lang="en-US" altLang="zh-CN" sz="1200" dirty="0">
              <a:latin typeface="微软雅黑" panose="020B0503020204020204" charset="-122"/>
              <a:ea typeface="微软雅黑" panose="020B0503020204020204" charset="-122"/>
            </a:endParaRPr>
          </a:p>
          <a:p>
            <a:pPr indent="304800" algn="just">
              <a:lnSpc>
                <a:spcPct val="150000"/>
              </a:lnSpc>
              <a:tabLst>
                <a:tab pos="457200" algn="l"/>
              </a:tabLst>
            </a:pPr>
            <a:r>
              <a:rPr lang="zh-CN" altLang="zh-CN" sz="1200" dirty="0">
                <a:latin typeface="微软雅黑" panose="020B0503020204020204" charset="-122"/>
                <a:ea typeface="微软雅黑" panose="020B0503020204020204" charset="-122"/>
              </a:rPr>
              <a:t>支路：镇区各组团空间发展的主要支撑性道路，承担进出街坊的机动车和非机动车通行，团结路设计红线宽度为16米，采用二块板道路形式。其他支路红线宽度为15米，采用一块板道路形式。</a:t>
            </a:r>
            <a:endParaRPr lang="zh-CN" altLang="en-US" sz="1200" dirty="0">
              <a:latin typeface="Times New Roman" panose="02020603050405020304" pitchFamily="18" charset="0"/>
              <a:ea typeface="宋体" panose="02010600030101010101" pitchFamily="2" charset="-122"/>
            </a:endParaRPr>
          </a:p>
        </p:txBody>
      </p:sp>
      <p:pic>
        <p:nvPicPr>
          <p:cNvPr id="3" name="图片 2" descr="17 镇区道路交通规划图"/>
          <p:cNvPicPr>
            <a:picLocks noChangeAspect="1"/>
          </p:cNvPicPr>
          <p:nvPr/>
        </p:nvPicPr>
        <p:blipFill>
          <a:blip r:embed="rId10"/>
          <a:srcRect l="2303" t="8296" r="2107" b="16389"/>
          <a:stretch>
            <a:fillRect/>
          </a:stretch>
        </p:blipFill>
        <p:spPr>
          <a:xfrm>
            <a:off x="4505325" y="375285"/>
            <a:ext cx="4441825" cy="494601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1">
            <a:alphaModFix amt="40000"/>
          </a:blip>
        </p:blipFill>
        <p:spPr>
          <a:xfrm>
            <a:off x="116840" y="5264150"/>
            <a:ext cx="9015095" cy="159385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3965" t="13055" r="23748" b="1944"/>
          <a:stretch>
            <a:fillRect/>
          </a:stretch>
        </p:blipFill>
        <p:spPr>
          <a:xfrm>
            <a:off x="116840" y="850265"/>
            <a:ext cx="4711700" cy="4413885"/>
          </a:xfrm>
          <a:prstGeom prst="rect">
            <a:avLst/>
          </a:prstGeom>
        </p:spPr>
      </p:pic>
      <p:sp>
        <p:nvSpPr>
          <p:cNvPr id="2" name="标题 1"/>
          <p:cNvSpPr>
            <a:spLocks noGrp="1"/>
          </p:cNvSpPr>
          <p:nvPr/>
        </p:nvSpPr>
        <p:spPr>
          <a:xfrm>
            <a:off x="275590" y="177800"/>
            <a:ext cx="5387340" cy="7289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5.3 </a:t>
            </a:r>
            <a:r>
              <a:rPr lang="zh-CN" altLang="zh-CN" sz="2400" dirty="0">
                <a:solidFill>
                  <a:schemeClr val="tx1"/>
                </a:solidFill>
                <a:latin typeface="汉仪综艺体简" panose="02010600000101010101" charset="-122"/>
                <a:ea typeface="汉仪综艺体简" panose="02010600000101010101" charset="-122"/>
              </a:rPr>
              <a:t>镇区公共服务设施规划</a:t>
            </a:r>
            <a:endParaRPr lang="zh-CN" altLang="zh-CN" sz="2400" dirty="0">
              <a:solidFill>
                <a:schemeClr val="tx1"/>
              </a:solidFill>
              <a:latin typeface="汉仪综艺体简" panose="02010600000101010101" charset="-122"/>
              <a:ea typeface="汉仪综艺体简" panose="02010600000101010101" charset="-122"/>
            </a:endParaRPr>
          </a:p>
        </p:txBody>
      </p:sp>
      <p:grpSp>
        <p:nvGrpSpPr>
          <p:cNvPr id="1186" name="组合 1185"/>
          <p:cNvGrpSpPr/>
          <p:nvPr>
            <p:custDataLst>
              <p:tags r:id="rId3"/>
            </p:custDataLst>
          </p:nvPr>
        </p:nvGrpSpPr>
        <p:grpSpPr>
          <a:xfrm rot="5400000">
            <a:off x="6163310" y="3937635"/>
            <a:ext cx="2882265" cy="3060065"/>
            <a:chOff x="3351" y="3940"/>
            <a:chExt cx="4539" cy="4819"/>
          </a:xfrm>
        </p:grpSpPr>
        <p:sp>
          <p:nvSpPr>
            <p:cNvPr id="1187" name="PA-任意多边形 29"/>
            <p:cNvSpPr/>
            <p:nvPr>
              <p:custDataLst>
                <p:tags r:id="rId4"/>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5"/>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6"/>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7"/>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8"/>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9"/>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10"/>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标题 1"/>
          <p:cNvSpPr txBox="1"/>
          <p:nvPr/>
        </p:nvSpPr>
        <p:spPr>
          <a:xfrm>
            <a:off x="0" y="5321300"/>
            <a:ext cx="9144635" cy="1363345"/>
          </a:xfrm>
          <a:prstGeom prst="rect">
            <a:avLst/>
          </a:prstGeom>
          <a:solidFill>
            <a:srgbClr val="FFFFFF">
              <a:alpha val="40000"/>
            </a:srgbClr>
          </a:solidFill>
        </p:spPr>
        <p:txBody>
          <a:bodyPr vert="horz" lIns="63304" tIns="31652" rIns="63304" bIns="31652"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lvl="0" indent="304800" algn="just" fontAlgn="auto">
              <a:lnSpc>
                <a:spcPct val="100000"/>
              </a:lnSpc>
              <a:buClrTx/>
              <a:buSzTx/>
              <a:buFontTx/>
              <a:tabLst>
                <a:tab pos="457200" algn="l"/>
              </a:tabLst>
            </a:pPr>
            <a:r>
              <a:rPr lang="zh-CN" altLang="zh-CN" sz="1200" dirty="0">
                <a:latin typeface="微软雅黑" panose="020B0503020204020204" charset="-122"/>
                <a:ea typeface="微软雅黑" panose="020B0503020204020204" charset="-122"/>
                <a:sym typeface="+mn-ea"/>
              </a:rPr>
              <a:t> 教育用地规划：温更镇规划新建幼儿园1处。同和太种畜繁育中心的教育用地是幼儿园，包括为学校配建的独立地段的学生生活用地。</a:t>
            </a:r>
            <a:endParaRPr lang="zh-CN" altLang="zh-CN" sz="1200" dirty="0">
              <a:latin typeface="微软雅黑" panose="020B0503020204020204" charset="-122"/>
              <a:ea typeface="微软雅黑" panose="020B0503020204020204" charset="-122"/>
              <a:sym typeface="+mn-ea"/>
            </a:endParaRPr>
          </a:p>
          <a:p>
            <a:pPr lvl="0" indent="304800" algn="just" fontAlgn="auto">
              <a:lnSpc>
                <a:spcPct val="100000"/>
              </a:lnSpc>
              <a:buClrTx/>
              <a:buSzTx/>
              <a:buFontTx/>
              <a:tabLst>
                <a:tab pos="457200" algn="l"/>
              </a:tabLst>
            </a:pPr>
            <a:r>
              <a:rPr lang="zh-CN" altLang="zh-CN" sz="1200" dirty="0">
                <a:latin typeface="微软雅黑" panose="020B0503020204020204" charset="-122"/>
                <a:ea typeface="微软雅黑" panose="020B0503020204020204" charset="-122"/>
                <a:sym typeface="+mn-ea"/>
              </a:rPr>
              <a:t>医疗卫生用地：温更镇规划新增医疗卫生用地1处，位于镇区东侧。规划期末医疗卫生设施覆盖率可达到95%，可以满足就医需求。</a:t>
            </a:r>
            <a:endParaRPr lang="zh-CN" altLang="zh-CN" sz="1200" dirty="0">
              <a:latin typeface="微软雅黑" panose="020B0503020204020204" charset="-122"/>
              <a:ea typeface="微软雅黑" panose="020B0503020204020204" charset="-122"/>
              <a:sym typeface="+mn-ea"/>
            </a:endParaRPr>
          </a:p>
          <a:p>
            <a:pPr lvl="0" indent="304800" algn="just" fontAlgn="auto">
              <a:lnSpc>
                <a:spcPct val="100000"/>
              </a:lnSpc>
              <a:buClrTx/>
              <a:buSzTx/>
              <a:buFontTx/>
              <a:tabLst>
                <a:tab pos="457200" algn="l"/>
              </a:tabLst>
            </a:pPr>
            <a:r>
              <a:rPr lang="zh-CN" altLang="zh-CN" sz="1200" dirty="0">
                <a:latin typeface="微软雅黑" panose="020B0503020204020204" charset="-122"/>
                <a:ea typeface="微软雅黑" panose="020B0503020204020204" charset="-122"/>
                <a:sym typeface="+mn-ea"/>
              </a:rPr>
              <a:t> 机关团体用地：全部保留现状机关团体用地。</a:t>
            </a:r>
            <a:endParaRPr lang="zh-CN" altLang="zh-CN" sz="1200" dirty="0">
              <a:latin typeface="微软雅黑" panose="020B0503020204020204" charset="-122"/>
              <a:ea typeface="微软雅黑" panose="020B0503020204020204" charset="-122"/>
              <a:sym typeface="+mn-ea"/>
            </a:endParaRPr>
          </a:p>
          <a:p>
            <a:pPr lvl="0" indent="304800" algn="just" fontAlgn="auto">
              <a:lnSpc>
                <a:spcPct val="100000"/>
              </a:lnSpc>
              <a:buClrTx/>
              <a:buSzTx/>
              <a:buFontTx/>
              <a:tabLst>
                <a:tab pos="457200" algn="l"/>
              </a:tabLst>
            </a:pPr>
            <a:r>
              <a:rPr lang="zh-CN" altLang="zh-CN" sz="1200" dirty="0">
                <a:latin typeface="微软雅黑" panose="020B0503020204020204" charset="-122"/>
                <a:ea typeface="微软雅黑" panose="020B0503020204020204" charset="-122"/>
                <a:sym typeface="+mn-ea"/>
              </a:rPr>
              <a:t> 文化体育用地：温更镇镇区北侧预留体育用地</a:t>
            </a:r>
            <a:r>
              <a:rPr lang="zh-CN" altLang="zh-CN" sz="1200" dirty="0">
                <a:latin typeface="微软雅黑" panose="020B0503020204020204" charset="-122"/>
                <a:ea typeface="微软雅黑" panose="020B0503020204020204" charset="-122"/>
                <a:sym typeface="+mn-ea"/>
              </a:rPr>
              <a:t>一处。</a:t>
            </a:r>
            <a:endParaRPr lang="zh-CN" altLang="zh-CN" sz="1200" dirty="0">
              <a:latin typeface="微软雅黑" panose="020B0503020204020204" charset="-122"/>
              <a:ea typeface="微软雅黑" panose="020B0503020204020204" charset="-122"/>
              <a:sym typeface="+mn-ea"/>
            </a:endParaRPr>
          </a:p>
          <a:p>
            <a:pPr lvl="0" indent="304800" algn="just" fontAlgn="auto">
              <a:lnSpc>
                <a:spcPct val="100000"/>
              </a:lnSpc>
              <a:buClrTx/>
              <a:buSzTx/>
              <a:buFontTx/>
              <a:tabLst>
                <a:tab pos="457200" algn="l"/>
              </a:tabLst>
            </a:pPr>
            <a:r>
              <a:rPr lang="zh-CN" altLang="zh-CN" sz="1200" dirty="0">
                <a:latin typeface="微软雅黑" panose="020B0503020204020204" charset="-122"/>
                <a:ea typeface="微软雅黑" panose="020B0503020204020204" charset="-122"/>
                <a:sym typeface="+mn-ea"/>
              </a:rPr>
              <a:t>社会福利用地：</a:t>
            </a:r>
            <a:r>
              <a:rPr lang="zh-CN" altLang="zh-CN" sz="1200" dirty="0">
                <a:latin typeface="微软雅黑" panose="020B0503020204020204" charset="-122"/>
                <a:ea typeface="微软雅黑" panose="020B0503020204020204" charset="-122"/>
                <a:sym typeface="+mn-ea"/>
              </a:rPr>
              <a:t>预留同和太种畜繁育中心社会福利用地</a:t>
            </a:r>
            <a:r>
              <a:rPr lang="zh-CN" altLang="zh-CN" sz="1200" dirty="0">
                <a:latin typeface="微软雅黑" panose="020B0503020204020204" charset="-122"/>
                <a:ea typeface="微软雅黑" panose="020B0503020204020204" charset="-122"/>
                <a:sym typeface="+mn-ea"/>
              </a:rPr>
              <a:t>一处。</a:t>
            </a:r>
            <a:endParaRPr lang="zh-CN" altLang="zh-CN" sz="1200" dirty="0">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11"/>
          <a:srcRect l="2513" t="8816" r="2238" b="17217"/>
          <a:stretch>
            <a:fillRect/>
          </a:stretch>
        </p:blipFill>
        <p:spPr>
          <a:xfrm>
            <a:off x="4987290" y="850265"/>
            <a:ext cx="3995420" cy="438658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F35B0BEE-F18A-47BB-8FCB-E00DA2F2635D-2" descr="C:/Users/Administrator/AppData/Local/Temp/wpp.nApcbfwpp"/>
          <p:cNvPicPr/>
          <p:nvPr/>
        </p:nvPicPr>
        <p:blipFill>
          <a:blip r:embed="rId1">
            <a:alphaModFix amt="40000"/>
          </a:blip>
        </p:blipFill>
        <p:spPr>
          <a:xfrm>
            <a:off x="0" y="1714500"/>
            <a:ext cx="9144000" cy="5143500"/>
          </a:xfrm>
          <a:prstGeom prst="rect">
            <a:avLst/>
          </a:prstGeom>
        </p:spPr>
      </p:pic>
      <p:sp>
        <p:nvSpPr>
          <p:cNvPr id="2" name="标题 1"/>
          <p:cNvSpPr>
            <a:spLocks noGrp="1"/>
          </p:cNvSpPr>
          <p:nvPr>
            <p:ph type="title" idx="4294967295"/>
          </p:nvPr>
        </p:nvSpPr>
        <p:spPr>
          <a:xfrm>
            <a:off x="1564005" y="1641475"/>
            <a:ext cx="1423035" cy="1061720"/>
          </a:xfrm>
        </p:spPr>
        <p:txBody>
          <a:bodyPr>
            <a:normAutofit/>
          </a:bodyPr>
          <a:lstStyle/>
          <a:p>
            <a:r>
              <a:rPr lang="zh-CN" altLang="en-US" sz="2770" b="1" dirty="0">
                <a:solidFill>
                  <a:schemeClr val="tx1">
                    <a:lumMod val="95000"/>
                    <a:lumOff val="5000"/>
                  </a:schemeClr>
                </a:solidFill>
                <a:latin typeface="汉仪综艺体简" panose="02010600000101010101" charset="-122"/>
                <a:ea typeface="汉仪综艺体简" panose="02010600000101010101" charset="-122"/>
                <a:cs typeface="汉仪综艺体简" panose="02010600000101010101" charset="-122"/>
              </a:rPr>
              <a:t>目  录</a:t>
            </a:r>
            <a:endParaRPr lang="zh-CN" altLang="en-US" sz="2770" b="1" dirty="0">
              <a:solidFill>
                <a:schemeClr val="tx1">
                  <a:lumMod val="95000"/>
                  <a:lumOff val="5000"/>
                </a:schemeClr>
              </a:solidFill>
              <a:latin typeface="汉仪综艺体简" panose="02010600000101010101" charset="-122"/>
              <a:ea typeface="汉仪综艺体简" panose="02010600000101010101" charset="-122"/>
              <a:cs typeface="汉仪综艺体简" panose="02010600000101010101" charset="-122"/>
            </a:endParaRPr>
          </a:p>
        </p:txBody>
      </p:sp>
      <p:sp>
        <p:nvSpPr>
          <p:cNvPr id="4" name="Rectangle 1"/>
          <p:cNvSpPr>
            <a:spLocks noGrp="1" noChangeArrowheads="1"/>
          </p:cNvSpPr>
          <p:nvPr>
            <p:ph type="body" idx="4294967295"/>
          </p:nvPr>
        </p:nvSpPr>
        <p:spPr bwMode="auto">
          <a:xfrm>
            <a:off x="4632960" y="1508760"/>
            <a:ext cx="3884930" cy="3977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3304" tIns="31652" rIns="63304" bIns="31652" numCol="1" anchor="ctr" anchorCtr="0" compatLnSpc="1">
            <a:noAutofit/>
          </a:bodyPr>
          <a:lstStyle>
            <a:lvl1pPr indent="304800" eaLnBrk="0" fontAlgn="base" hangingPunct="0">
              <a:spcBef>
                <a:spcPct val="0"/>
              </a:spcBef>
              <a:spcAft>
                <a:spcPct val="0"/>
              </a:spcAft>
              <a:tabLst>
                <a:tab pos="1333500" algn="l"/>
                <a:tab pos="5270500" algn="r"/>
              </a:tabLst>
              <a:defRPr>
                <a:solidFill>
                  <a:schemeClr val="tx1"/>
                </a:solidFill>
                <a:latin typeface="Arial" panose="020B0604020202020204" pitchFamily="34" charset="0"/>
              </a:defRPr>
            </a:lvl1pPr>
            <a:lvl2pPr eaLnBrk="0" fontAlgn="base" hangingPunct="0">
              <a:spcBef>
                <a:spcPct val="0"/>
              </a:spcBef>
              <a:spcAft>
                <a:spcPct val="0"/>
              </a:spcAft>
              <a:tabLst>
                <a:tab pos="1333500" algn="l"/>
                <a:tab pos="5270500" algn="r"/>
              </a:tabLst>
              <a:defRPr>
                <a:solidFill>
                  <a:schemeClr val="tx1"/>
                </a:solidFill>
                <a:latin typeface="Arial" panose="020B0604020202020204" pitchFamily="34" charset="0"/>
              </a:defRPr>
            </a:lvl2pPr>
            <a:lvl3pPr eaLnBrk="0" fontAlgn="base" hangingPunct="0">
              <a:spcBef>
                <a:spcPct val="0"/>
              </a:spcBef>
              <a:spcAft>
                <a:spcPct val="0"/>
              </a:spcAft>
              <a:tabLst>
                <a:tab pos="1333500" algn="l"/>
                <a:tab pos="5270500" algn="r"/>
              </a:tabLst>
              <a:defRPr>
                <a:solidFill>
                  <a:schemeClr val="tx1"/>
                </a:solidFill>
                <a:latin typeface="Arial" panose="020B0604020202020204" pitchFamily="34" charset="0"/>
              </a:defRPr>
            </a:lvl3pPr>
            <a:lvl4pPr eaLnBrk="0" fontAlgn="base" hangingPunct="0">
              <a:spcBef>
                <a:spcPct val="0"/>
              </a:spcBef>
              <a:spcAft>
                <a:spcPct val="0"/>
              </a:spcAft>
              <a:tabLst>
                <a:tab pos="1333500" algn="l"/>
                <a:tab pos="5270500" algn="r"/>
              </a:tabLst>
              <a:defRPr>
                <a:solidFill>
                  <a:schemeClr val="tx1"/>
                </a:solidFill>
                <a:latin typeface="Arial" panose="020B0604020202020204" pitchFamily="34" charset="0"/>
              </a:defRPr>
            </a:lvl4pPr>
            <a:lvl5pPr eaLnBrk="0" fontAlgn="base" hangingPunct="0">
              <a:spcBef>
                <a:spcPct val="0"/>
              </a:spcBef>
              <a:spcAft>
                <a:spcPct val="0"/>
              </a:spcAft>
              <a:tabLst>
                <a:tab pos="1333500" algn="l"/>
                <a:tab pos="5270500" algn="r"/>
              </a:tabLst>
              <a:defRPr>
                <a:solidFill>
                  <a:schemeClr val="tx1"/>
                </a:solidFill>
                <a:latin typeface="Arial" panose="020B0604020202020204" pitchFamily="34" charset="0"/>
              </a:defRPr>
            </a:lvl5pPr>
            <a:lvl6pPr eaLnBrk="0" fontAlgn="base" hangingPunct="0">
              <a:spcBef>
                <a:spcPct val="0"/>
              </a:spcBef>
              <a:spcAft>
                <a:spcPct val="0"/>
              </a:spcAft>
              <a:tabLst>
                <a:tab pos="1333500" algn="l"/>
                <a:tab pos="5270500" algn="r"/>
              </a:tabLst>
              <a:defRPr>
                <a:solidFill>
                  <a:schemeClr val="tx1"/>
                </a:solidFill>
                <a:latin typeface="Arial" panose="020B0604020202020204" pitchFamily="34" charset="0"/>
              </a:defRPr>
            </a:lvl6pPr>
            <a:lvl7pPr eaLnBrk="0" fontAlgn="base" hangingPunct="0">
              <a:spcBef>
                <a:spcPct val="0"/>
              </a:spcBef>
              <a:spcAft>
                <a:spcPct val="0"/>
              </a:spcAft>
              <a:tabLst>
                <a:tab pos="1333500" algn="l"/>
                <a:tab pos="5270500" algn="r"/>
              </a:tabLst>
              <a:defRPr>
                <a:solidFill>
                  <a:schemeClr val="tx1"/>
                </a:solidFill>
                <a:latin typeface="Arial" panose="020B0604020202020204" pitchFamily="34" charset="0"/>
              </a:defRPr>
            </a:lvl7pPr>
            <a:lvl8pPr eaLnBrk="0" fontAlgn="base" hangingPunct="0">
              <a:spcBef>
                <a:spcPct val="0"/>
              </a:spcBef>
              <a:spcAft>
                <a:spcPct val="0"/>
              </a:spcAft>
              <a:tabLst>
                <a:tab pos="1333500" algn="l"/>
                <a:tab pos="5270500" algn="r"/>
              </a:tabLst>
              <a:defRPr>
                <a:solidFill>
                  <a:schemeClr val="tx1"/>
                </a:solidFill>
                <a:latin typeface="Arial" panose="020B0604020202020204" pitchFamily="34" charset="0"/>
              </a:defRPr>
            </a:lvl8pPr>
            <a:lvl9pPr eaLnBrk="0" fontAlgn="base" hangingPunct="0">
              <a:spcBef>
                <a:spcPct val="0"/>
              </a:spcBef>
              <a:spcAft>
                <a:spcPct val="0"/>
              </a:spcAft>
              <a:tabLst>
                <a:tab pos="1333500" algn="l"/>
                <a:tab pos="5270500" algn="r"/>
              </a:tabLst>
              <a:defRPr>
                <a:solidFill>
                  <a:schemeClr val="tx1"/>
                </a:solidFill>
                <a:latin typeface="Arial" panose="020B0604020202020204" pitchFamily="34" charset="0"/>
              </a:defRPr>
            </a:lvl9pPr>
          </a:lstStyle>
          <a:p>
            <a:pPr marL="0" marR="0" lvl="0" indent="0" algn="l" defTabSz="914400" rtl="0">
              <a:lnSpc>
                <a:spcPct val="200000"/>
              </a:lnSpc>
              <a:spcBef>
                <a:spcPts val="0"/>
              </a:spcBef>
              <a:spcAft>
                <a:spcPts val="0"/>
              </a:spcAft>
              <a:buClrTx/>
              <a:buSzTx/>
              <a:buFontTx/>
              <a:buNone/>
              <a:tabLst>
                <a:tab pos="1333500" algn="l"/>
                <a:tab pos="5270500" algn="r"/>
              </a:tabLst>
            </a:pPr>
            <a:r>
              <a:rPr lang="zh-CN" altLang="en-US" sz="1600" b="1" dirty="0">
                <a:solidFill>
                  <a:schemeClr val="tx1">
                    <a:lumMod val="95000"/>
                    <a:lumOff val="5000"/>
                  </a:schemeClr>
                </a:solidFill>
                <a:latin typeface="汉仪综艺体简" panose="02010600000101010101" charset="-122"/>
                <a:ea typeface="汉仪综艺体简" panose="02010600000101010101" charset="-122"/>
                <a:cs typeface="汉仪综艺体简" panose="02010600000101010101" charset="-122"/>
              </a:rPr>
              <a:t>第一部分 总 则</a:t>
            </a:r>
            <a:endParaRPr kumimoji="0" lang="en-US" altLang="zh-CN" sz="1600" b="0" i="0" strike="noStrike" cap="none" normalizeH="0" baseline="0" dirty="0">
              <a:ln>
                <a:noFill/>
              </a:ln>
              <a:solidFill>
                <a:schemeClr val="tx1">
                  <a:lumMod val="95000"/>
                  <a:lumOff val="5000"/>
                </a:schemeClr>
              </a:solidFill>
              <a:effectLst/>
              <a:latin typeface="汉仪综艺体简" panose="02010600000101010101" charset="-122"/>
              <a:ea typeface="汉仪综艺体简" panose="02010600000101010101" charset="-122"/>
              <a:cs typeface="汉仪综艺体简" panose="02010600000101010101" charset="-122"/>
            </a:endParaRPr>
          </a:p>
          <a:p>
            <a:pPr marL="0" marR="0" lvl="0" indent="0" algn="l" defTabSz="914400" rtl="0">
              <a:lnSpc>
                <a:spcPct val="200000"/>
              </a:lnSpc>
              <a:spcBef>
                <a:spcPts val="0"/>
              </a:spcBef>
              <a:spcAft>
                <a:spcPts val="0"/>
              </a:spcAft>
              <a:buClrTx/>
              <a:buSzTx/>
              <a:buFontTx/>
              <a:buNone/>
              <a:tabLst>
                <a:tab pos="1333500" algn="l"/>
                <a:tab pos="5270500" algn="r"/>
              </a:tabLst>
            </a:pPr>
            <a:r>
              <a:rPr lang="zh-CN" altLang="en-US" sz="1600" b="1" dirty="0">
                <a:solidFill>
                  <a:schemeClr val="tx1">
                    <a:lumMod val="95000"/>
                    <a:lumOff val="5000"/>
                  </a:schemeClr>
                </a:solidFill>
                <a:latin typeface="汉仪综艺体简" panose="02010600000101010101" charset="-122"/>
                <a:ea typeface="汉仪综艺体简" panose="02010600000101010101" charset="-122"/>
                <a:cs typeface="汉仪综艺体简" panose="02010600000101010101" charset="-122"/>
              </a:rPr>
              <a:t>第二部分 规划定位</a:t>
            </a:r>
            <a:endParaRPr kumimoji="0" lang="en-US" altLang="zh-CN" sz="1600" b="0" i="0" strike="noStrike" cap="none" normalizeH="0" baseline="0" dirty="0">
              <a:ln>
                <a:noFill/>
              </a:ln>
              <a:solidFill>
                <a:schemeClr val="tx1">
                  <a:lumMod val="95000"/>
                  <a:lumOff val="5000"/>
                </a:schemeClr>
              </a:solidFill>
              <a:effectLst/>
              <a:latin typeface="汉仪综艺体简" panose="02010600000101010101" charset="-122"/>
              <a:ea typeface="汉仪综艺体简" panose="02010600000101010101" charset="-122"/>
              <a:cs typeface="汉仪综艺体简" panose="02010600000101010101" charset="-122"/>
            </a:endParaRPr>
          </a:p>
          <a:p>
            <a:pPr marL="0" marR="0" lvl="0" indent="0" algn="l" defTabSz="914400" rtl="0">
              <a:lnSpc>
                <a:spcPct val="200000"/>
              </a:lnSpc>
              <a:spcBef>
                <a:spcPts val="0"/>
              </a:spcBef>
              <a:spcAft>
                <a:spcPts val="0"/>
              </a:spcAft>
              <a:buClrTx/>
              <a:buSzTx/>
              <a:buFontTx/>
              <a:buNone/>
              <a:tabLst>
                <a:tab pos="1333500" algn="l"/>
                <a:tab pos="5270500" algn="r"/>
              </a:tabLst>
            </a:pPr>
            <a:r>
              <a:rPr lang="zh-CN" altLang="en-US" sz="1600" b="1" dirty="0">
                <a:solidFill>
                  <a:schemeClr val="tx1">
                    <a:lumMod val="95000"/>
                    <a:lumOff val="5000"/>
                  </a:schemeClr>
                </a:solidFill>
                <a:latin typeface="汉仪综艺体简" panose="02010600000101010101" charset="-122"/>
                <a:ea typeface="汉仪综艺体简" panose="02010600000101010101" charset="-122"/>
                <a:cs typeface="汉仪综艺体简" panose="02010600000101010101" charset="-122"/>
              </a:rPr>
              <a:t>第三部分 总体格局与结构</a:t>
            </a:r>
            <a:endParaRPr kumimoji="0" lang="en-US" altLang="zh-CN" sz="1600" b="0" i="0" strike="noStrike" cap="none" normalizeH="0" baseline="0" dirty="0">
              <a:ln>
                <a:noFill/>
              </a:ln>
              <a:solidFill>
                <a:schemeClr val="tx1">
                  <a:lumMod val="95000"/>
                  <a:lumOff val="5000"/>
                </a:schemeClr>
              </a:solidFill>
              <a:effectLst/>
              <a:latin typeface="汉仪综艺体简" panose="02010600000101010101" charset="-122"/>
              <a:ea typeface="汉仪综艺体简" panose="02010600000101010101" charset="-122"/>
              <a:cs typeface="汉仪综艺体简" panose="02010600000101010101" charset="-122"/>
            </a:endParaRPr>
          </a:p>
          <a:p>
            <a:pPr marL="0" marR="0" lvl="0" indent="0" algn="l" defTabSz="914400" rtl="0">
              <a:lnSpc>
                <a:spcPct val="200000"/>
              </a:lnSpc>
              <a:spcBef>
                <a:spcPts val="0"/>
              </a:spcBef>
              <a:spcAft>
                <a:spcPts val="0"/>
              </a:spcAft>
              <a:buClrTx/>
              <a:buSzTx/>
              <a:buFontTx/>
              <a:buNone/>
              <a:tabLst>
                <a:tab pos="1333500" algn="l"/>
                <a:tab pos="5270500" algn="r"/>
              </a:tabLst>
            </a:pPr>
            <a:r>
              <a:rPr lang="zh-CN" altLang="en-US" sz="1600" b="1" dirty="0">
                <a:solidFill>
                  <a:schemeClr val="tx1">
                    <a:lumMod val="95000"/>
                    <a:lumOff val="5000"/>
                  </a:schemeClr>
                </a:solidFill>
                <a:latin typeface="汉仪综艺体简" panose="02010600000101010101" charset="-122"/>
                <a:ea typeface="汉仪综艺体简" panose="02010600000101010101" charset="-122"/>
                <a:cs typeface="汉仪综艺体简" panose="02010600000101010101" charset="-122"/>
              </a:rPr>
              <a:t>第四部分</a:t>
            </a:r>
            <a:r>
              <a:rPr lang="en-US" altLang="zh-CN" sz="1600" b="1" dirty="0">
                <a:solidFill>
                  <a:schemeClr val="tx1">
                    <a:lumMod val="95000"/>
                    <a:lumOff val="5000"/>
                  </a:schemeClr>
                </a:solidFill>
                <a:latin typeface="汉仪综艺体简" panose="02010600000101010101" charset="-122"/>
                <a:ea typeface="汉仪综艺体简" panose="02010600000101010101" charset="-122"/>
                <a:cs typeface="汉仪综艺体简" panose="02010600000101010101" charset="-122"/>
              </a:rPr>
              <a:t> </a:t>
            </a:r>
            <a:r>
              <a:rPr lang="zh-CN" altLang="en-US" sz="1600" b="1" dirty="0">
                <a:solidFill>
                  <a:schemeClr val="tx1">
                    <a:lumMod val="95000"/>
                    <a:lumOff val="5000"/>
                  </a:schemeClr>
                </a:solidFill>
                <a:latin typeface="汉仪综艺体简" panose="02010600000101010101" charset="-122"/>
                <a:ea typeface="汉仪综艺体简" panose="02010600000101010101" charset="-122"/>
                <a:cs typeface="汉仪综艺体简" panose="02010600000101010101" charset="-122"/>
              </a:rPr>
              <a:t>镇村统筹发展</a:t>
            </a:r>
            <a:endParaRPr kumimoji="0" lang="en-US" altLang="zh-CN" sz="1600" b="0" i="0" strike="noStrike" cap="none" normalizeH="0" baseline="0" dirty="0">
              <a:ln>
                <a:noFill/>
              </a:ln>
              <a:solidFill>
                <a:schemeClr val="tx1">
                  <a:lumMod val="95000"/>
                  <a:lumOff val="5000"/>
                </a:schemeClr>
              </a:solidFill>
              <a:effectLst/>
              <a:latin typeface="汉仪综艺体简" panose="02010600000101010101" charset="-122"/>
              <a:ea typeface="汉仪综艺体简" panose="02010600000101010101" charset="-122"/>
              <a:cs typeface="汉仪综艺体简" panose="02010600000101010101" charset="-122"/>
            </a:endParaRPr>
          </a:p>
          <a:p>
            <a:pPr marL="0" marR="0" lvl="0" indent="0" algn="l" defTabSz="914400" rtl="0">
              <a:lnSpc>
                <a:spcPct val="200000"/>
              </a:lnSpc>
              <a:spcBef>
                <a:spcPts val="0"/>
              </a:spcBef>
              <a:spcAft>
                <a:spcPts val="0"/>
              </a:spcAft>
              <a:buClrTx/>
              <a:buSzTx/>
              <a:buFontTx/>
              <a:buNone/>
              <a:tabLst>
                <a:tab pos="1333500" algn="l"/>
                <a:tab pos="5270500" algn="r"/>
              </a:tabLst>
            </a:pPr>
            <a:r>
              <a:rPr lang="zh-CN" altLang="en-US" sz="1600" b="1" dirty="0">
                <a:solidFill>
                  <a:schemeClr val="tx1">
                    <a:lumMod val="95000"/>
                    <a:lumOff val="5000"/>
                  </a:schemeClr>
                </a:solidFill>
                <a:latin typeface="汉仪综艺体简" panose="02010600000101010101" charset="-122"/>
                <a:ea typeface="汉仪综艺体简" panose="02010600000101010101" charset="-122"/>
                <a:cs typeface="汉仪综艺体简" panose="02010600000101010101" charset="-122"/>
              </a:rPr>
              <a:t>第五部分 镇区规划</a:t>
            </a:r>
            <a:endParaRPr kumimoji="0" lang="en-US" altLang="zh-CN" sz="1600" b="0" i="0" strike="noStrike" cap="none" normalizeH="0" baseline="0" dirty="0">
              <a:ln>
                <a:noFill/>
              </a:ln>
              <a:solidFill>
                <a:schemeClr val="tx1">
                  <a:lumMod val="95000"/>
                  <a:lumOff val="5000"/>
                </a:schemeClr>
              </a:solidFill>
              <a:effectLst/>
              <a:latin typeface="汉仪综艺体简" panose="02010600000101010101" charset="-122"/>
              <a:ea typeface="汉仪综艺体简" panose="02010600000101010101" charset="-122"/>
              <a:cs typeface="汉仪综艺体简" panose="02010600000101010101" charset="-122"/>
            </a:endParaRPr>
          </a:p>
          <a:p>
            <a:pPr marL="0" marR="0" lvl="0" indent="0" algn="l" defTabSz="914400" rtl="0">
              <a:lnSpc>
                <a:spcPct val="200000"/>
              </a:lnSpc>
              <a:spcBef>
                <a:spcPts val="0"/>
              </a:spcBef>
              <a:spcAft>
                <a:spcPts val="0"/>
              </a:spcAft>
              <a:buClrTx/>
              <a:buSzTx/>
              <a:buFontTx/>
              <a:buNone/>
              <a:tabLst>
                <a:tab pos="1333500" algn="l"/>
                <a:tab pos="5270500" algn="r"/>
              </a:tabLst>
            </a:pPr>
            <a:r>
              <a:rPr lang="zh-CN" altLang="en-US" sz="1600" b="1" dirty="0">
                <a:solidFill>
                  <a:schemeClr val="tx1">
                    <a:lumMod val="95000"/>
                    <a:lumOff val="5000"/>
                  </a:schemeClr>
                </a:solidFill>
                <a:latin typeface="汉仪综艺体简" panose="02010600000101010101" charset="-122"/>
                <a:ea typeface="汉仪综艺体简" panose="02010600000101010101" charset="-122"/>
                <a:cs typeface="汉仪综艺体简" panose="02010600000101010101" charset="-122"/>
              </a:rPr>
              <a:t>第六部分 国土综合整治和生态修复</a:t>
            </a:r>
            <a:endParaRPr kumimoji="0" lang="en-US" altLang="zh-CN" sz="1600" b="0" i="0" strike="noStrike" cap="none" normalizeH="0" baseline="0" dirty="0">
              <a:ln>
                <a:noFill/>
              </a:ln>
              <a:solidFill>
                <a:schemeClr val="tx1">
                  <a:lumMod val="95000"/>
                  <a:lumOff val="5000"/>
                </a:schemeClr>
              </a:solidFill>
              <a:effectLst/>
              <a:latin typeface="汉仪综艺体简" panose="02010600000101010101" charset="-122"/>
              <a:ea typeface="汉仪综艺体简" panose="02010600000101010101" charset="-122"/>
              <a:cs typeface="汉仪综艺体简" panose="02010600000101010101" charset="-122"/>
            </a:endParaRPr>
          </a:p>
          <a:p>
            <a:pPr marL="0" marR="0" lvl="0" indent="0" algn="l" defTabSz="914400" rtl="0">
              <a:lnSpc>
                <a:spcPct val="200000"/>
              </a:lnSpc>
              <a:spcBef>
                <a:spcPts val="0"/>
              </a:spcBef>
              <a:spcAft>
                <a:spcPts val="0"/>
              </a:spcAft>
              <a:buClrTx/>
              <a:buSzTx/>
              <a:buFontTx/>
              <a:buNone/>
              <a:tabLst>
                <a:tab pos="1333500" algn="l"/>
                <a:tab pos="5270500" algn="r"/>
              </a:tabLst>
            </a:pPr>
            <a:r>
              <a:rPr lang="zh-CN" altLang="en-US" sz="1600" b="1" dirty="0">
                <a:solidFill>
                  <a:schemeClr val="tx1">
                    <a:lumMod val="95000"/>
                    <a:lumOff val="5000"/>
                  </a:schemeClr>
                </a:solidFill>
                <a:latin typeface="汉仪综艺体简" panose="02010600000101010101" charset="-122"/>
                <a:ea typeface="汉仪综艺体简" panose="02010600000101010101" charset="-122"/>
                <a:cs typeface="汉仪综艺体简" panose="02010600000101010101" charset="-122"/>
              </a:rPr>
              <a:t>第七部分 规划传导与实施</a:t>
            </a:r>
            <a:r>
              <a:rPr lang="zh-CN" altLang="en-US" sz="970" b="1" dirty="0">
                <a:solidFill>
                  <a:schemeClr val="tx1">
                    <a:lumMod val="95000"/>
                    <a:lumOff val="5000"/>
                  </a:schemeClr>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en-US" sz="970" b="1" i="0" u="none" strike="noStrike" cap="none" normalizeH="0" baseline="0" dirty="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rcRect r="23401"/>
          <a:stretch>
            <a:fillRect/>
          </a:stretch>
        </p:blipFill>
        <p:spPr>
          <a:xfrm>
            <a:off x="142240" y="1287780"/>
            <a:ext cx="4751705" cy="3717925"/>
          </a:xfrm>
          <a:prstGeom prst="rect">
            <a:avLst/>
          </a:prstGeom>
        </p:spPr>
      </p:pic>
      <p:sp>
        <p:nvSpPr>
          <p:cNvPr id="10" name="标题 1"/>
          <p:cNvSpPr txBox="1"/>
          <p:nvPr/>
        </p:nvSpPr>
        <p:spPr>
          <a:xfrm>
            <a:off x="142240" y="5005705"/>
            <a:ext cx="8858250" cy="1825625"/>
          </a:xfrm>
          <a:prstGeom prst="rect">
            <a:avLst/>
          </a:prstGeom>
          <a:solidFill>
            <a:srgbClr val="FFFFFF">
              <a:alpha val="40000"/>
            </a:srgbClr>
          </a:solidFill>
        </p:spPr>
        <p:txBody>
          <a:bodyPr vert="horz" lIns="63304" tIns="31652" rIns="63304" bIns="31652" rtlCol="0" anchor="ctr">
            <a:normAutofit fontScale="60000" lnSpcReduction="2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lvl="0" indent="304800" algn="just">
              <a:lnSpc>
                <a:spcPct val="150000"/>
              </a:lnSpc>
              <a:buClrTx/>
              <a:buSzTx/>
              <a:buFontTx/>
              <a:tabLst>
                <a:tab pos="457200" algn="l"/>
              </a:tabLst>
            </a:pPr>
            <a:r>
              <a:rPr lang="zh-CN" altLang="zh-CN" sz="2335" b="1" dirty="0">
                <a:latin typeface="微软雅黑" panose="020B0503020204020204" charset="-122"/>
                <a:ea typeface="微软雅黑" panose="020B0503020204020204" charset="-122"/>
                <a:sym typeface="+mn-ea"/>
              </a:rPr>
              <a:t>给水工程规划</a:t>
            </a:r>
            <a:r>
              <a:rPr lang="en-US" altLang="zh-CN" sz="2335" b="1" dirty="0">
                <a:latin typeface="微软雅黑" panose="020B0503020204020204" charset="-122"/>
                <a:ea typeface="微软雅黑" panose="020B0503020204020204" charset="-122"/>
                <a:sym typeface="+mn-ea"/>
              </a:rPr>
              <a:t>:</a:t>
            </a:r>
            <a:endParaRPr lang="en-US" altLang="zh-CN" sz="2335" b="1" dirty="0">
              <a:latin typeface="微软雅黑" panose="020B0503020204020204" charset="-122"/>
              <a:ea typeface="微软雅黑" panose="020B0503020204020204" charset="-122"/>
              <a:sym typeface="+mn-ea"/>
            </a:endParaRPr>
          </a:p>
          <a:p>
            <a:pPr lvl="0" indent="304800" algn="just">
              <a:lnSpc>
                <a:spcPct val="150000"/>
              </a:lnSpc>
              <a:buClrTx/>
              <a:buSzTx/>
              <a:buFontTx/>
              <a:tabLst>
                <a:tab pos="457200" algn="l"/>
              </a:tabLst>
            </a:pPr>
            <a:r>
              <a:rPr lang="zh-CN" altLang="zh-CN" sz="2000" dirty="0">
                <a:latin typeface="微软雅黑" panose="020B0503020204020204" charset="-122"/>
                <a:ea typeface="微软雅黑" panose="020B0503020204020204" charset="-122"/>
                <a:sym typeface="+mn-ea"/>
              </a:rPr>
              <a:t>（1）水源：规划镇区用水引自红格尔水库。矿业取水则由海明铁矿引自罕乌拉水库。</a:t>
            </a:r>
            <a:endParaRPr lang="zh-CN" altLang="zh-CN" sz="2000" dirty="0">
              <a:latin typeface="微软雅黑" panose="020B0503020204020204" charset="-122"/>
              <a:ea typeface="微软雅黑" panose="020B0503020204020204" charset="-122"/>
              <a:sym typeface="+mn-ea"/>
            </a:endParaRPr>
          </a:p>
          <a:p>
            <a:pPr lvl="0" indent="304800" algn="just">
              <a:lnSpc>
                <a:spcPct val="150000"/>
              </a:lnSpc>
              <a:buClrTx/>
              <a:buSzTx/>
              <a:buFontTx/>
              <a:tabLst>
                <a:tab pos="457200" algn="l"/>
              </a:tabLst>
            </a:pPr>
            <a:r>
              <a:rPr lang="zh-CN" altLang="zh-CN" sz="2000" dirty="0">
                <a:latin typeface="微软雅黑" panose="020B0503020204020204" charset="-122"/>
                <a:ea typeface="微软雅黑" panose="020B0503020204020204" charset="-122"/>
                <a:sym typeface="+mn-ea"/>
              </a:rPr>
              <a:t>（2）水厂规划：温更镇规划在镇区北部建设自来水厂，日处理规模900立方米。同和太种畜繁育中心规划场部所在地北侧新建一处供水水井。</a:t>
            </a:r>
            <a:endParaRPr lang="zh-CN" altLang="zh-CN" sz="2000" dirty="0">
              <a:latin typeface="微软雅黑" panose="020B0503020204020204" charset="-122"/>
              <a:ea typeface="微软雅黑" panose="020B0503020204020204" charset="-122"/>
              <a:sym typeface="+mn-ea"/>
            </a:endParaRPr>
          </a:p>
          <a:p>
            <a:pPr lvl="0" indent="304800" algn="just">
              <a:lnSpc>
                <a:spcPct val="150000"/>
              </a:lnSpc>
              <a:buClrTx/>
              <a:buSzTx/>
              <a:buFontTx/>
              <a:tabLst>
                <a:tab pos="457200" algn="l"/>
              </a:tabLst>
            </a:pPr>
            <a:r>
              <a:rPr lang="zh-CN" altLang="zh-CN" sz="2000" dirty="0">
                <a:latin typeface="微软雅黑" panose="020B0503020204020204" charset="-122"/>
                <a:ea typeface="微软雅黑" panose="020B0503020204020204" charset="-122"/>
                <a:sym typeface="+mn-ea"/>
              </a:rPr>
              <a:t>（3）管网布置：规划区管网布置以环状为主，以保证供水的安全可靠性，满足供水要求，管径DN100-DN300。</a:t>
            </a:r>
            <a:endParaRPr lang="zh-CN" altLang="zh-CN" sz="2000" dirty="0">
              <a:latin typeface="微软雅黑" panose="020B0503020204020204" charset="-122"/>
              <a:ea typeface="微软雅黑" panose="020B0503020204020204" charset="-122"/>
              <a:sym typeface="+mn-ea"/>
            </a:endParaRPr>
          </a:p>
          <a:p>
            <a:pPr lvl="0" indent="304800" algn="just">
              <a:lnSpc>
                <a:spcPct val="150000"/>
              </a:lnSpc>
              <a:buClrTx/>
              <a:buSzTx/>
              <a:buFontTx/>
              <a:tabLst>
                <a:tab pos="457200" algn="l"/>
              </a:tabLst>
            </a:pPr>
            <a:br>
              <a:rPr lang="zh-CN" altLang="zh-CN" sz="1200" dirty="0">
                <a:latin typeface="微软雅黑" panose="020B0503020204020204" charset="-122"/>
                <a:ea typeface="微软雅黑" panose="020B0503020204020204" charset="-122"/>
                <a:sym typeface="+mn-ea"/>
              </a:rPr>
            </a:br>
            <a:endParaRPr lang="zh-CN" altLang="zh-CN" sz="1200" dirty="0">
              <a:latin typeface="微软雅黑" panose="020B0503020204020204" charset="-122"/>
              <a:ea typeface="微软雅黑" panose="020B0503020204020204" charset="-122"/>
              <a:sym typeface="+mn-ea"/>
            </a:endParaRPr>
          </a:p>
        </p:txBody>
      </p:sp>
      <p:sp>
        <p:nvSpPr>
          <p:cNvPr id="2" name="标题 1"/>
          <p:cNvSpPr>
            <a:spLocks noGrp="1"/>
          </p:cNvSpPr>
          <p:nvPr/>
        </p:nvSpPr>
        <p:spPr>
          <a:xfrm>
            <a:off x="275590" y="568960"/>
            <a:ext cx="5387340" cy="7289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5.4 </a:t>
            </a:r>
            <a:r>
              <a:rPr lang="zh-CN" altLang="en-US" sz="2400" dirty="0">
                <a:solidFill>
                  <a:schemeClr val="tx1"/>
                </a:solidFill>
                <a:latin typeface="汉仪综艺体简" panose="02010600000101010101" charset="-122"/>
                <a:ea typeface="汉仪综艺体简" panose="02010600000101010101" charset="-122"/>
              </a:rPr>
              <a:t>镇</a:t>
            </a:r>
            <a:r>
              <a:rPr lang="zh-CN" altLang="zh-CN" sz="2400" dirty="0">
                <a:solidFill>
                  <a:schemeClr val="tx1"/>
                </a:solidFill>
                <a:latin typeface="汉仪综艺体简" panose="02010600000101010101" charset="-122"/>
                <a:ea typeface="汉仪综艺体简" panose="02010600000101010101" charset="-122"/>
              </a:rPr>
              <a:t>区市政工程规划</a:t>
            </a:r>
            <a:endParaRPr lang="zh-CN" altLang="en-US" sz="2400" dirty="0">
              <a:solidFill>
                <a:schemeClr val="tx1"/>
              </a:solidFill>
              <a:latin typeface="汉仪综艺体简" panose="02010600000101010101" charset="-122"/>
              <a:ea typeface="汉仪综艺体简" panose="02010600000101010101" charset="-122"/>
            </a:endParaRPr>
          </a:p>
        </p:txBody>
      </p:sp>
      <p:grpSp>
        <p:nvGrpSpPr>
          <p:cNvPr id="1186" name="组合 1185"/>
          <p:cNvGrpSpPr/>
          <p:nvPr>
            <p:custDataLst>
              <p:tags r:id="rId2"/>
            </p:custDataLst>
          </p:nvPr>
        </p:nvGrpSpPr>
        <p:grpSpPr>
          <a:xfrm rot="5400000">
            <a:off x="6163310" y="3937635"/>
            <a:ext cx="2882265" cy="3060065"/>
            <a:chOff x="3351" y="3940"/>
            <a:chExt cx="4539" cy="4819"/>
          </a:xfrm>
        </p:grpSpPr>
        <p:sp>
          <p:nvSpPr>
            <p:cNvPr id="1187" name="PA-任意多边形 29"/>
            <p:cNvSpPr/>
            <p:nvPr>
              <p:custDataLst>
                <p:tags r:id="rId3"/>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4"/>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5"/>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6"/>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7"/>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8"/>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9"/>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10"/>
          <a:stretch>
            <a:fillRect/>
          </a:stretch>
        </p:blipFill>
        <p:spPr>
          <a:xfrm>
            <a:off x="4979670" y="483235"/>
            <a:ext cx="4079240" cy="4528185"/>
          </a:xfrm>
          <a:prstGeom prst="rect">
            <a:avLst/>
          </a:prstGeom>
        </p:spPr>
      </p:pic>
      <p:pic>
        <p:nvPicPr>
          <p:cNvPr id="3" name="图片 2"/>
          <p:cNvPicPr/>
          <p:nvPr/>
        </p:nvPicPr>
        <p:blipFill>
          <a:blip r:embed="rId11">
            <a:alphaModFix amt="40000"/>
          </a:blip>
        </p:blipFill>
        <p:spPr>
          <a:xfrm>
            <a:off x="116840" y="5005705"/>
            <a:ext cx="8942070" cy="182562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rcRect l="16340" r="16776"/>
          <a:stretch>
            <a:fillRect/>
          </a:stretch>
        </p:blipFill>
        <p:spPr>
          <a:xfrm>
            <a:off x="37465" y="792480"/>
            <a:ext cx="4873625" cy="4528820"/>
          </a:xfrm>
          <a:prstGeom prst="rect">
            <a:avLst/>
          </a:prstGeom>
        </p:spPr>
      </p:pic>
      <p:grpSp>
        <p:nvGrpSpPr>
          <p:cNvPr id="1186" name="组合 1185"/>
          <p:cNvGrpSpPr/>
          <p:nvPr>
            <p:custDataLst>
              <p:tags r:id="rId2"/>
            </p:custDataLst>
          </p:nvPr>
        </p:nvGrpSpPr>
        <p:grpSpPr>
          <a:xfrm rot="5400000">
            <a:off x="6163310" y="3467735"/>
            <a:ext cx="2882265" cy="3060065"/>
            <a:chOff x="3351" y="3940"/>
            <a:chExt cx="4539" cy="4819"/>
          </a:xfrm>
        </p:grpSpPr>
        <p:sp>
          <p:nvSpPr>
            <p:cNvPr id="1187" name="PA-任意多边形 29"/>
            <p:cNvSpPr/>
            <p:nvPr>
              <p:custDataLst>
                <p:tags r:id="rId3"/>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4"/>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5"/>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6"/>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7"/>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8"/>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9"/>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标题 1"/>
          <p:cNvSpPr txBox="1"/>
          <p:nvPr/>
        </p:nvSpPr>
        <p:spPr>
          <a:xfrm>
            <a:off x="37465" y="5321935"/>
            <a:ext cx="9042400" cy="1535430"/>
          </a:xfrm>
          <a:prstGeom prst="rect">
            <a:avLst/>
          </a:prstGeom>
          <a:solidFill>
            <a:srgbClr val="FFFFFF">
              <a:alpha val="40000"/>
            </a:srgbClr>
          </a:solidFill>
        </p:spPr>
        <p:txBody>
          <a:bodyPr vert="horz" lIns="63304" tIns="31652" rIns="63304" bIns="31652"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lvl="0" indent="304800" algn="just">
              <a:lnSpc>
                <a:spcPct val="150000"/>
              </a:lnSpc>
              <a:buClrTx/>
              <a:buSzTx/>
              <a:buFontTx/>
              <a:tabLst>
                <a:tab pos="457200" algn="l"/>
              </a:tabLst>
            </a:pPr>
            <a:r>
              <a:rPr lang="zh-CN" altLang="zh-CN" sz="1400" b="1" dirty="0">
                <a:latin typeface="微软雅黑" panose="020B0503020204020204" charset="-122"/>
                <a:ea typeface="微软雅黑" panose="020B0503020204020204" charset="-122"/>
                <a:sym typeface="+mn-ea"/>
              </a:rPr>
              <a:t>污水工程规划：</a:t>
            </a:r>
            <a:endParaRPr lang="zh-CN" altLang="zh-CN" sz="1400" b="1" dirty="0">
              <a:latin typeface="微软雅黑" panose="020B0503020204020204" charset="-122"/>
              <a:ea typeface="微软雅黑" panose="020B0503020204020204" charset="-122"/>
              <a:sym typeface="+mn-ea"/>
            </a:endParaRPr>
          </a:p>
          <a:p>
            <a:pPr lvl="0" indent="304800" algn="just">
              <a:lnSpc>
                <a:spcPct val="150000"/>
              </a:lnSpc>
              <a:buClrTx/>
              <a:buSzTx/>
              <a:buFontTx/>
              <a:tabLst>
                <a:tab pos="457200" algn="l"/>
              </a:tabLst>
            </a:pPr>
            <a:r>
              <a:rPr lang="zh-CN" altLang="zh-CN" sz="1200" dirty="0">
                <a:latin typeface="微软雅黑" panose="020B0503020204020204" charset="-122"/>
                <a:ea typeface="微软雅黑" panose="020B0503020204020204" charset="-122"/>
                <a:sym typeface="+mn-ea"/>
              </a:rPr>
              <a:t>温更镇规划在镇区东北部地势较低处建设污水处理厂，处理镇区及温明矿区的污水。污水处理厂规模按700立方米/日设计。同和太种畜繁育中心规划新建一处污水处理中心。</a:t>
            </a:r>
            <a:endParaRPr lang="zh-CN" altLang="zh-CN" sz="1200" dirty="0">
              <a:latin typeface="微软雅黑" panose="020B0503020204020204" charset="-122"/>
              <a:ea typeface="微软雅黑" panose="020B0503020204020204" charset="-122"/>
              <a:sym typeface="+mn-ea"/>
            </a:endParaRPr>
          </a:p>
        </p:txBody>
      </p:sp>
      <p:sp>
        <p:nvSpPr>
          <p:cNvPr id="5" name="标题 1"/>
          <p:cNvSpPr>
            <a:spLocks noGrp="1"/>
          </p:cNvSpPr>
          <p:nvPr/>
        </p:nvSpPr>
        <p:spPr>
          <a:xfrm>
            <a:off x="275590" y="99060"/>
            <a:ext cx="5387340" cy="7289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5.5 </a:t>
            </a:r>
            <a:r>
              <a:rPr lang="zh-CN" altLang="en-US" sz="2400" dirty="0">
                <a:solidFill>
                  <a:schemeClr val="tx1"/>
                </a:solidFill>
                <a:latin typeface="汉仪综艺体简" panose="02010600000101010101" charset="-122"/>
                <a:ea typeface="汉仪综艺体简" panose="02010600000101010101" charset="-122"/>
              </a:rPr>
              <a:t>镇</a:t>
            </a:r>
            <a:r>
              <a:rPr lang="zh-CN" altLang="zh-CN" sz="2400" dirty="0">
                <a:solidFill>
                  <a:schemeClr val="tx1"/>
                </a:solidFill>
                <a:latin typeface="汉仪综艺体简" panose="02010600000101010101" charset="-122"/>
                <a:ea typeface="汉仪综艺体简" panose="02010600000101010101" charset="-122"/>
              </a:rPr>
              <a:t>区市政工程规划</a:t>
            </a:r>
            <a:endParaRPr lang="zh-CN" altLang="en-US" sz="2400" dirty="0">
              <a:solidFill>
                <a:schemeClr val="tx1"/>
              </a:solidFill>
              <a:latin typeface="汉仪综艺体简" panose="02010600000101010101" charset="-122"/>
              <a:ea typeface="汉仪综艺体简" panose="02010600000101010101" charset="-122"/>
            </a:endParaRPr>
          </a:p>
        </p:txBody>
      </p:sp>
      <p:pic>
        <p:nvPicPr>
          <p:cNvPr id="2" name="图片 1"/>
          <p:cNvPicPr>
            <a:picLocks noChangeAspect="1"/>
          </p:cNvPicPr>
          <p:nvPr/>
        </p:nvPicPr>
        <p:blipFill>
          <a:blip r:embed="rId10"/>
          <a:stretch>
            <a:fillRect/>
          </a:stretch>
        </p:blipFill>
        <p:spPr>
          <a:xfrm>
            <a:off x="5006975" y="791845"/>
            <a:ext cx="4101465" cy="4529455"/>
          </a:xfrm>
          <a:prstGeom prst="rect">
            <a:avLst/>
          </a:prstGeom>
        </p:spPr>
      </p:pic>
      <p:pic>
        <p:nvPicPr>
          <p:cNvPr id="3" name="图片 2"/>
          <p:cNvPicPr/>
          <p:nvPr/>
        </p:nvPicPr>
        <p:blipFill>
          <a:blip r:embed="rId11">
            <a:alphaModFix amt="40000"/>
          </a:blip>
        </p:blipFill>
        <p:spPr>
          <a:xfrm>
            <a:off x="36830" y="5321300"/>
            <a:ext cx="9043670" cy="153606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rcRect l="15807" r="23137"/>
          <a:stretch>
            <a:fillRect/>
          </a:stretch>
        </p:blipFill>
        <p:spPr>
          <a:xfrm>
            <a:off x="275590" y="906780"/>
            <a:ext cx="4495800" cy="4554220"/>
          </a:xfrm>
          <a:prstGeom prst="rect">
            <a:avLst/>
          </a:prstGeom>
        </p:spPr>
      </p:pic>
      <p:sp>
        <p:nvSpPr>
          <p:cNvPr id="10" name="标题 1"/>
          <p:cNvSpPr txBox="1"/>
          <p:nvPr/>
        </p:nvSpPr>
        <p:spPr>
          <a:xfrm>
            <a:off x="76200" y="5461000"/>
            <a:ext cx="8921750" cy="1397000"/>
          </a:xfrm>
          <a:prstGeom prst="rect">
            <a:avLst/>
          </a:prstGeom>
          <a:solidFill>
            <a:srgbClr val="FFFFFF">
              <a:alpha val="40000"/>
            </a:srgbClr>
          </a:solidFill>
        </p:spPr>
        <p:txBody>
          <a:bodyPr vert="horz" lIns="63304" tIns="31652" rIns="63304" bIns="31652" rtlCol="0" anchor="ctr">
            <a:normAutofit lnSpcReduction="2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lvl="0" indent="304800" algn="just">
              <a:lnSpc>
                <a:spcPct val="150000"/>
              </a:lnSpc>
              <a:buClrTx/>
              <a:buSzTx/>
              <a:buFontTx/>
              <a:tabLst>
                <a:tab pos="457200" algn="l"/>
              </a:tabLst>
            </a:pPr>
            <a:r>
              <a:rPr lang="zh-CN" altLang="zh-CN" sz="1400" b="1" dirty="0">
                <a:latin typeface="微软雅黑" panose="020B0503020204020204" charset="-122"/>
                <a:ea typeface="微软雅黑" panose="020B0503020204020204" charset="-122"/>
                <a:sym typeface="+mn-ea"/>
              </a:rPr>
              <a:t>电力工程规划</a:t>
            </a:r>
            <a:endParaRPr lang="zh-CN" altLang="zh-CN" sz="1400" b="1" dirty="0">
              <a:latin typeface="微软雅黑" panose="020B0503020204020204" charset="-122"/>
              <a:ea typeface="微软雅黑" panose="020B0503020204020204" charset="-122"/>
              <a:sym typeface="+mn-ea"/>
            </a:endParaRPr>
          </a:p>
          <a:p>
            <a:pPr lvl="0" indent="304800" algn="just">
              <a:lnSpc>
                <a:spcPct val="150000"/>
              </a:lnSpc>
              <a:buClrTx/>
              <a:buSzTx/>
              <a:buFontTx/>
              <a:tabLst>
                <a:tab pos="457200" algn="l"/>
              </a:tabLst>
            </a:pPr>
            <a:r>
              <a:rPr lang="zh-CN" altLang="zh-CN" sz="1200" dirty="0">
                <a:latin typeface="微软雅黑" panose="020B0503020204020204" charset="-122"/>
                <a:ea typeface="微软雅黑" panose="020B0503020204020204" charset="-122"/>
                <a:sym typeface="+mn-ea"/>
              </a:rPr>
              <a:t>规划利用温菜35KV变电站作为镇区的主要供电电源，温更220KV变电站作为备用电源，实现双回路供电，保障供电安全。同和太种畜繁育中心规划总共设置一处变配电室，负责整个规划区域的电力供应。</a:t>
            </a:r>
            <a:endParaRPr lang="zh-CN" altLang="zh-CN" sz="1200" dirty="0">
              <a:latin typeface="微软雅黑" panose="020B0503020204020204" charset="-122"/>
              <a:ea typeface="微软雅黑" panose="020B0503020204020204" charset="-122"/>
              <a:sym typeface="+mn-ea"/>
            </a:endParaRPr>
          </a:p>
        </p:txBody>
      </p:sp>
      <p:grpSp>
        <p:nvGrpSpPr>
          <p:cNvPr id="1186" name="组合 1185"/>
          <p:cNvGrpSpPr/>
          <p:nvPr>
            <p:custDataLst>
              <p:tags r:id="rId2"/>
            </p:custDataLst>
          </p:nvPr>
        </p:nvGrpSpPr>
        <p:grpSpPr>
          <a:xfrm rot="5400000">
            <a:off x="6163310" y="3937635"/>
            <a:ext cx="2882265" cy="3060065"/>
            <a:chOff x="3351" y="3940"/>
            <a:chExt cx="4539" cy="4819"/>
          </a:xfrm>
        </p:grpSpPr>
        <p:sp>
          <p:nvSpPr>
            <p:cNvPr id="1187" name="PA-任意多边形 29"/>
            <p:cNvSpPr/>
            <p:nvPr>
              <p:custDataLst>
                <p:tags r:id="rId3"/>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4"/>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5"/>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6"/>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7"/>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8"/>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9"/>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标题 1"/>
          <p:cNvSpPr>
            <a:spLocks noGrp="1"/>
          </p:cNvSpPr>
          <p:nvPr/>
        </p:nvSpPr>
        <p:spPr>
          <a:xfrm>
            <a:off x="275590" y="226060"/>
            <a:ext cx="5387340" cy="728980"/>
          </a:xfrm>
          <a:prstGeom prst="rect">
            <a:avLst/>
          </a:prstGeom>
        </p:spPr>
        <p:txBody>
          <a:bodyPr vert="horz" lIns="91440" tIns="45720" rIns="91440" bIns="45720" rtlCol="0" anchor="ctr">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5.6 </a:t>
            </a:r>
            <a:r>
              <a:rPr lang="zh-CN" altLang="en-US" sz="2400" dirty="0">
                <a:solidFill>
                  <a:schemeClr val="tx1"/>
                </a:solidFill>
                <a:latin typeface="汉仪综艺体简" panose="02010600000101010101" charset="-122"/>
                <a:ea typeface="汉仪综艺体简" panose="02010600000101010101" charset="-122"/>
              </a:rPr>
              <a:t>镇</a:t>
            </a:r>
            <a:r>
              <a:rPr lang="zh-CN" altLang="zh-CN" sz="2400" dirty="0">
                <a:solidFill>
                  <a:schemeClr val="tx1"/>
                </a:solidFill>
                <a:latin typeface="汉仪综艺体简" panose="02010600000101010101" charset="-122"/>
                <a:ea typeface="汉仪综艺体简" panose="02010600000101010101" charset="-122"/>
              </a:rPr>
              <a:t>区市政工程规划</a:t>
            </a:r>
            <a:endParaRPr lang="zh-CN" altLang="en-US" sz="2400" dirty="0">
              <a:solidFill>
                <a:schemeClr val="tx1"/>
              </a:solidFill>
              <a:latin typeface="汉仪综艺体简" panose="02010600000101010101" charset="-122"/>
              <a:ea typeface="汉仪综艺体简" panose="02010600000101010101" charset="-122"/>
            </a:endParaRPr>
          </a:p>
        </p:txBody>
      </p:sp>
      <p:pic>
        <p:nvPicPr>
          <p:cNvPr id="2" name="图片 1"/>
          <p:cNvPicPr>
            <a:picLocks noChangeAspect="1"/>
          </p:cNvPicPr>
          <p:nvPr/>
        </p:nvPicPr>
        <p:blipFill>
          <a:blip r:embed="rId10"/>
          <a:stretch>
            <a:fillRect/>
          </a:stretch>
        </p:blipFill>
        <p:spPr>
          <a:xfrm>
            <a:off x="4873625" y="907415"/>
            <a:ext cx="4124960" cy="4553585"/>
          </a:xfrm>
          <a:prstGeom prst="rect">
            <a:avLst/>
          </a:prstGeom>
        </p:spPr>
      </p:pic>
      <p:pic>
        <p:nvPicPr>
          <p:cNvPr id="3" name="图片 2"/>
          <p:cNvPicPr/>
          <p:nvPr/>
        </p:nvPicPr>
        <p:blipFill>
          <a:blip r:embed="rId11">
            <a:alphaModFix amt="40000"/>
          </a:blip>
        </p:blipFill>
        <p:spPr>
          <a:xfrm>
            <a:off x="274955" y="5461000"/>
            <a:ext cx="8722995" cy="1397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1">
            <a:alphaModFix amt="40000"/>
          </a:blip>
        </p:blipFill>
        <p:spPr>
          <a:xfrm>
            <a:off x="275590" y="5734050"/>
            <a:ext cx="8497570" cy="1123950"/>
          </a:xfrm>
          <a:prstGeom prst="rect">
            <a:avLst/>
          </a:prstGeom>
        </p:spPr>
      </p:pic>
      <p:pic>
        <p:nvPicPr>
          <p:cNvPr id="7" name="图片 6"/>
          <p:cNvPicPr>
            <a:picLocks noChangeAspect="1"/>
          </p:cNvPicPr>
          <p:nvPr/>
        </p:nvPicPr>
        <p:blipFill>
          <a:blip r:embed="rId2"/>
          <a:srcRect l="15216" r="30565"/>
          <a:stretch>
            <a:fillRect/>
          </a:stretch>
        </p:blipFill>
        <p:spPr>
          <a:xfrm>
            <a:off x="275590" y="1118235"/>
            <a:ext cx="4165600" cy="4598670"/>
          </a:xfrm>
          <a:prstGeom prst="rect">
            <a:avLst/>
          </a:prstGeom>
        </p:spPr>
      </p:pic>
      <p:sp>
        <p:nvSpPr>
          <p:cNvPr id="10" name="标题 1"/>
          <p:cNvSpPr txBox="1"/>
          <p:nvPr/>
        </p:nvSpPr>
        <p:spPr>
          <a:xfrm>
            <a:off x="275590" y="5734050"/>
            <a:ext cx="8497570" cy="1002030"/>
          </a:xfrm>
          <a:prstGeom prst="rect">
            <a:avLst/>
          </a:prstGeom>
          <a:solidFill>
            <a:srgbClr val="FFFFFF">
              <a:alpha val="40000"/>
            </a:srgbClr>
          </a:solidFill>
        </p:spPr>
        <p:txBody>
          <a:bodyPr vert="horz" lIns="63304" tIns="31652" rIns="63304" bIns="31652"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lvl="0" indent="304800" algn="just">
              <a:lnSpc>
                <a:spcPct val="150000"/>
              </a:lnSpc>
              <a:buClrTx/>
              <a:buSzTx/>
              <a:buFontTx/>
              <a:tabLst>
                <a:tab pos="457200" algn="l"/>
              </a:tabLst>
            </a:pPr>
            <a:r>
              <a:rPr lang="zh-CN" altLang="zh-CN" sz="1400" b="1" dirty="0">
                <a:latin typeface="微软雅黑" panose="020B0503020204020204" charset="-122"/>
                <a:ea typeface="微软雅黑" panose="020B0503020204020204" charset="-122"/>
                <a:sym typeface="+mn-ea"/>
              </a:rPr>
              <a:t>供热工程规划</a:t>
            </a:r>
            <a:endParaRPr lang="zh-CN" altLang="zh-CN" sz="1400" b="1" dirty="0">
              <a:latin typeface="微软雅黑" panose="020B0503020204020204" charset="-122"/>
              <a:ea typeface="微软雅黑" panose="020B0503020204020204" charset="-122"/>
              <a:sym typeface="+mn-ea"/>
            </a:endParaRPr>
          </a:p>
          <a:p>
            <a:pPr lvl="0" indent="304800" algn="just">
              <a:lnSpc>
                <a:spcPct val="150000"/>
              </a:lnSpc>
              <a:buClrTx/>
              <a:buSzTx/>
              <a:buFontTx/>
              <a:tabLst>
                <a:tab pos="457200" algn="l"/>
              </a:tabLst>
            </a:pPr>
            <a:r>
              <a:rPr lang="zh-CN" altLang="zh-CN" sz="1200" dirty="0">
                <a:latin typeface="微软雅黑" panose="020B0503020204020204" charset="-122"/>
                <a:ea typeface="微软雅黑" panose="020B0503020204020204" charset="-122"/>
                <a:sym typeface="+mn-ea"/>
              </a:rPr>
              <a:t>温更镇规划在镇区东部紧邻生产设施用地建设热源厂一座，保留现状位于镇政府西侧的专供办公单位的“煤改电”环保供热项目用地。同和太种畜繁育中心规划在镇区西南侧建设热源厂一座。</a:t>
            </a:r>
            <a:endParaRPr lang="zh-CN" altLang="zh-CN" sz="1200" dirty="0">
              <a:latin typeface="微软雅黑" panose="020B0503020204020204" charset="-122"/>
              <a:ea typeface="微软雅黑" panose="020B0503020204020204" charset="-122"/>
              <a:sym typeface="+mn-ea"/>
            </a:endParaRPr>
          </a:p>
        </p:txBody>
      </p:sp>
      <p:grpSp>
        <p:nvGrpSpPr>
          <p:cNvPr id="1186" name="组合 1185"/>
          <p:cNvGrpSpPr/>
          <p:nvPr>
            <p:custDataLst>
              <p:tags r:id="rId3"/>
            </p:custDataLst>
          </p:nvPr>
        </p:nvGrpSpPr>
        <p:grpSpPr>
          <a:xfrm rot="5400000">
            <a:off x="6163310" y="3937635"/>
            <a:ext cx="2882265" cy="3060065"/>
            <a:chOff x="3351" y="3940"/>
            <a:chExt cx="4539" cy="4819"/>
          </a:xfrm>
        </p:grpSpPr>
        <p:sp>
          <p:nvSpPr>
            <p:cNvPr id="1187" name="PA-任意多边形 29"/>
            <p:cNvSpPr/>
            <p:nvPr>
              <p:custDataLst>
                <p:tags r:id="rId4"/>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5"/>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6"/>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7"/>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8"/>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9"/>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10"/>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标题 1"/>
          <p:cNvSpPr>
            <a:spLocks noGrp="1"/>
          </p:cNvSpPr>
          <p:nvPr/>
        </p:nvSpPr>
        <p:spPr>
          <a:xfrm>
            <a:off x="275590" y="568960"/>
            <a:ext cx="5387340" cy="728980"/>
          </a:xfrm>
          <a:prstGeom prst="rect">
            <a:avLst/>
          </a:prstGeom>
        </p:spPr>
        <p:txBody>
          <a:bodyPr vert="horz" lIns="91440" tIns="45720" rIns="91440" bIns="45720" rtlCol="0" anchor="ctr">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5.7 </a:t>
            </a:r>
            <a:r>
              <a:rPr lang="zh-CN" altLang="en-US" sz="2400" dirty="0">
                <a:solidFill>
                  <a:schemeClr val="tx1"/>
                </a:solidFill>
                <a:latin typeface="汉仪综艺体简" panose="02010600000101010101" charset="-122"/>
                <a:ea typeface="汉仪综艺体简" panose="02010600000101010101" charset="-122"/>
              </a:rPr>
              <a:t>镇</a:t>
            </a:r>
            <a:r>
              <a:rPr lang="zh-CN" altLang="zh-CN" sz="2400" dirty="0">
                <a:solidFill>
                  <a:schemeClr val="tx1"/>
                </a:solidFill>
                <a:latin typeface="汉仪综艺体简" panose="02010600000101010101" charset="-122"/>
                <a:ea typeface="汉仪综艺体简" panose="02010600000101010101" charset="-122"/>
              </a:rPr>
              <a:t>区市政工程规划</a:t>
            </a:r>
            <a:endParaRPr lang="zh-CN" altLang="en-US" sz="2400" dirty="0">
              <a:solidFill>
                <a:schemeClr val="tx1"/>
              </a:solidFill>
              <a:latin typeface="汉仪综艺体简" panose="02010600000101010101" charset="-122"/>
              <a:ea typeface="汉仪综艺体简" panose="02010600000101010101" charset="-122"/>
            </a:endParaRPr>
          </a:p>
        </p:txBody>
      </p:sp>
      <p:pic>
        <p:nvPicPr>
          <p:cNvPr id="2" name="图片 1"/>
          <p:cNvPicPr>
            <a:picLocks noChangeAspect="1"/>
          </p:cNvPicPr>
          <p:nvPr/>
        </p:nvPicPr>
        <p:blipFill>
          <a:blip r:embed="rId11"/>
          <a:stretch>
            <a:fillRect/>
          </a:stretch>
        </p:blipFill>
        <p:spPr>
          <a:xfrm>
            <a:off x="4598035" y="1118235"/>
            <a:ext cx="4175125" cy="461581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F35B0BEE-F18A-47BB-8FCB-E00DA2F2635D-6" descr="C:/Users/Administrator/AppData/Local/Temp/wpp.nApcbfwpp"/>
          <p:cNvPicPr/>
          <p:nvPr/>
        </p:nvPicPr>
        <p:blipFill>
          <a:blip r:embed="rId1">
            <a:alphaModFix amt="40000"/>
          </a:blip>
        </p:blipFill>
        <p:spPr>
          <a:xfrm>
            <a:off x="0" y="1714500"/>
            <a:ext cx="9144000" cy="5143500"/>
          </a:xfrm>
          <a:prstGeom prst="rect">
            <a:avLst/>
          </a:prstGeom>
        </p:spPr>
      </p:pic>
      <p:sp>
        <p:nvSpPr>
          <p:cNvPr id="6" name="标题 1"/>
          <p:cNvSpPr>
            <a:spLocks noGrp="1"/>
          </p:cNvSpPr>
          <p:nvPr>
            <p:ph type="title" idx="4294967295"/>
          </p:nvPr>
        </p:nvSpPr>
        <p:spPr>
          <a:xfrm>
            <a:off x="3755390" y="2576195"/>
            <a:ext cx="4356100" cy="705485"/>
          </a:xfrm>
        </p:spPr>
        <p:txBody>
          <a:bodyPr>
            <a:normAutofit/>
          </a:bodyPr>
          <a:lstStyle/>
          <a:p>
            <a:r>
              <a:rPr lang="zh-CN" altLang="en-US" sz="2000" b="1" dirty="0">
                <a:solidFill>
                  <a:srgbClr val="437194"/>
                </a:solidFill>
                <a:latin typeface="汉仪综艺体简" panose="02010600000101010101" charset="-122"/>
                <a:ea typeface="汉仪综艺体简" panose="02010600000101010101" charset="-122"/>
              </a:rPr>
              <a:t>第六部分</a:t>
            </a:r>
            <a:r>
              <a:rPr lang="en-US" altLang="zh-CN" sz="2000" b="1" dirty="0">
                <a:solidFill>
                  <a:srgbClr val="437194"/>
                </a:solidFill>
                <a:latin typeface="汉仪综艺体简" panose="02010600000101010101" charset="-122"/>
                <a:ea typeface="汉仪综艺体简" panose="02010600000101010101" charset="-122"/>
              </a:rPr>
              <a:t> 国土综合整治和生态修复</a:t>
            </a:r>
            <a:endParaRPr lang="en-US" altLang="zh-CN" sz="2000" b="1" dirty="0">
              <a:solidFill>
                <a:srgbClr val="437194"/>
              </a:solidFill>
              <a:latin typeface="汉仪综艺体简" panose="02010600000101010101" charset="-122"/>
              <a:ea typeface="汉仪综艺体简" panose="0201060000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6" name="组合 1185"/>
          <p:cNvGrpSpPr/>
          <p:nvPr>
            <p:custDataLst>
              <p:tags r:id="rId1"/>
            </p:custDataLst>
          </p:nvPr>
        </p:nvGrpSpPr>
        <p:grpSpPr>
          <a:xfrm rot="5400000">
            <a:off x="6163310" y="3937635"/>
            <a:ext cx="2882265" cy="3060065"/>
            <a:chOff x="3351" y="3940"/>
            <a:chExt cx="4539" cy="4819"/>
          </a:xfrm>
        </p:grpSpPr>
        <p:sp>
          <p:nvSpPr>
            <p:cNvPr id="1187" name="PA-任意多边形 29"/>
            <p:cNvSpPr/>
            <p:nvPr>
              <p:custDataLst>
                <p:tags r:id="rId2"/>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3"/>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4"/>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5"/>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6"/>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7"/>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8"/>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标题 1"/>
          <p:cNvSpPr>
            <a:spLocks noGrp="1"/>
          </p:cNvSpPr>
          <p:nvPr/>
        </p:nvSpPr>
        <p:spPr>
          <a:xfrm>
            <a:off x="275590" y="568960"/>
            <a:ext cx="5387340" cy="728980"/>
          </a:xfrm>
          <a:prstGeom prst="rect">
            <a:avLst/>
          </a:prstGeom>
        </p:spPr>
        <p:txBody>
          <a:bodyPr vert="horz" lIns="91440" tIns="45720" rIns="91440" bIns="45720" rtlCol="0" anchor="ctr">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6.1 </a:t>
            </a:r>
            <a:r>
              <a:rPr lang="zh-CN" sz="2400" dirty="0">
                <a:solidFill>
                  <a:schemeClr val="tx1"/>
                </a:solidFill>
                <a:latin typeface="汉仪综艺体简" panose="02010600000101010101" charset="-122"/>
                <a:ea typeface="汉仪综艺体简" panose="02010600000101010101" charset="-122"/>
              </a:rPr>
              <a:t>全域国土综合整治</a:t>
            </a:r>
            <a:endParaRPr lang="zh-CN" sz="2400" dirty="0">
              <a:solidFill>
                <a:schemeClr val="tx1"/>
              </a:solidFill>
              <a:latin typeface="汉仪综艺体简" panose="02010600000101010101" charset="-122"/>
              <a:ea typeface="汉仪综艺体简" panose="02010600000101010101" charset="-122"/>
            </a:endParaRPr>
          </a:p>
        </p:txBody>
      </p:sp>
      <p:sp>
        <p:nvSpPr>
          <p:cNvPr id="5" name="对象6"/>
          <p:cNvSpPr/>
          <p:nvPr>
            <p:custDataLst>
              <p:tags r:id="rId9"/>
            </p:custDataLst>
          </p:nvPr>
        </p:nvSpPr>
        <p:spPr>
          <a:xfrm>
            <a:off x="12317" y="1722031"/>
            <a:ext cx="3445914" cy="3414508"/>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30000"/>
            </a:schemeClr>
          </a:solidFill>
        </p:spPr>
        <p:txBody>
          <a:bodyPr lIns="0" tIns="0" rIns="0" bIns="0">
            <a:noAutofit/>
          </a:bodyPr>
          <a:lstStyle/>
          <a:p>
            <a:endParaRPr lang="zh-CN" altLang="en-US" sz="1520" dirty="0">
              <a:latin typeface="+mn-ea"/>
            </a:endParaRPr>
          </a:p>
        </p:txBody>
      </p:sp>
      <p:sp>
        <p:nvSpPr>
          <p:cNvPr id="14" name="对象1"/>
          <p:cNvSpPr/>
          <p:nvPr>
            <p:custDataLst>
              <p:tags r:id="rId10"/>
            </p:custDataLst>
          </p:nvPr>
        </p:nvSpPr>
        <p:spPr>
          <a:xfrm>
            <a:off x="3797906" y="2940338"/>
            <a:ext cx="5334404" cy="963936"/>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789364" tIns="0" rIns="0" bIns="0" numCol="1" spcCol="0" rtlCol="0" fromWordArt="0" anchor="ctr" anchorCtr="0" forceAA="0" compatLnSpc="1">
            <a:noAutofit/>
          </a:bodyPr>
          <a:lstStyle/>
          <a:p>
            <a:pPr>
              <a:lnSpc>
                <a:spcPct val="150000"/>
              </a:lnSpc>
              <a:spcBef>
                <a:spcPct val="0"/>
              </a:spcBef>
              <a:spcAft>
                <a:spcPct val="0"/>
              </a:spcAft>
            </a:pPr>
            <a:r>
              <a:rPr lang="zh-CN" altLang="en-US" sz="1350">
                <a:solidFill>
                  <a:schemeClr val="tx1">
                    <a:lumMod val="85000"/>
                    <a:lumOff val="15000"/>
                  </a:schemeClr>
                </a:solidFill>
                <a:latin typeface="+mn-ea"/>
                <a:cs typeface="+mn-ea"/>
                <a:sym typeface="+mn-ea"/>
              </a:rPr>
              <a:t>针对保护和改善森林生态系统和维护生物多样性，完善森林规划体系，拓展生态利用空间，增加生态资源总量，发挥多种功能，实现森林资源的永续利用。</a:t>
            </a:r>
            <a:endParaRPr lang="zh-CN" altLang="en-US" sz="1350">
              <a:solidFill>
                <a:schemeClr val="tx1">
                  <a:lumMod val="85000"/>
                  <a:lumOff val="15000"/>
                </a:schemeClr>
              </a:solidFill>
              <a:latin typeface="+mn-ea"/>
              <a:cs typeface="+mn-ea"/>
              <a:sym typeface="+mn-ea"/>
            </a:endParaRPr>
          </a:p>
        </p:txBody>
      </p:sp>
      <p:sp>
        <p:nvSpPr>
          <p:cNvPr id="16" name="对象2"/>
          <p:cNvSpPr/>
          <p:nvPr>
            <p:custDataLst>
              <p:tags r:id="rId11"/>
            </p:custDataLst>
          </p:nvPr>
        </p:nvSpPr>
        <p:spPr>
          <a:xfrm>
            <a:off x="2802375" y="1859124"/>
            <a:ext cx="6314740" cy="954832"/>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032245" tIns="0" rIns="0" bIns="0" numCol="1" spcCol="0" rtlCol="0" fromWordArt="0" anchor="ctr" anchorCtr="0" forceAA="0" compatLnSpc="1">
            <a:noAutofit/>
          </a:bodyPr>
          <a:lstStyle/>
          <a:p>
            <a:pPr>
              <a:lnSpc>
                <a:spcPct val="150000"/>
              </a:lnSpc>
              <a:spcBef>
                <a:spcPct val="0"/>
              </a:spcBef>
              <a:spcAft>
                <a:spcPct val="0"/>
              </a:spcAft>
            </a:pPr>
            <a:r>
              <a:rPr lang="zh-CN" altLang="en-US" sz="1350" dirty="0">
                <a:solidFill>
                  <a:schemeClr val="tx1">
                    <a:lumMod val="85000"/>
                    <a:lumOff val="15000"/>
                  </a:schemeClr>
                </a:solidFill>
                <a:latin typeface="+mn-ea"/>
                <a:cs typeface="+mn-ea"/>
                <a:sym typeface="+mn-ea"/>
              </a:rPr>
              <a:t>通过扩大林草种植面积、加强侵蚀沟道和坡耕地的综合整治，在江河源头区采取预防保护、与管理措施，实施天然林保护、加大公益林、防护林建设力度，实施退耕还林还草、营造水源涵养林。</a:t>
            </a:r>
            <a:endParaRPr lang="zh-CN" altLang="en-US" sz="1350" dirty="0">
              <a:solidFill>
                <a:schemeClr val="tx1">
                  <a:lumMod val="85000"/>
                  <a:lumOff val="15000"/>
                </a:schemeClr>
              </a:solidFill>
              <a:latin typeface="+mn-ea"/>
              <a:cs typeface="+mn-ea"/>
              <a:sym typeface="+mn-ea"/>
            </a:endParaRPr>
          </a:p>
        </p:txBody>
      </p:sp>
      <p:sp>
        <p:nvSpPr>
          <p:cNvPr id="18" name="对象3"/>
          <p:cNvSpPr/>
          <p:nvPr>
            <p:custDataLst>
              <p:tags r:id="rId12"/>
            </p:custDataLst>
          </p:nvPr>
        </p:nvSpPr>
        <p:spPr>
          <a:xfrm>
            <a:off x="2791665" y="4030656"/>
            <a:ext cx="6314740" cy="963936"/>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032245" tIns="0" rIns="0" bIns="0" numCol="1" spcCol="0" rtlCol="0" fromWordArt="0" anchor="ctr" anchorCtr="0" forceAA="0" compatLnSpc="1">
            <a:noAutofit/>
          </a:bodyPr>
          <a:lstStyle/>
          <a:p>
            <a:pPr>
              <a:lnSpc>
                <a:spcPct val="150000"/>
              </a:lnSpc>
              <a:spcBef>
                <a:spcPct val="0"/>
              </a:spcBef>
              <a:spcAft>
                <a:spcPct val="0"/>
              </a:spcAft>
            </a:pPr>
            <a:r>
              <a:rPr lang="zh-CN" altLang="en-US" sz="1350">
                <a:solidFill>
                  <a:schemeClr val="tx1">
                    <a:lumMod val="85000"/>
                    <a:lumOff val="15000"/>
                  </a:schemeClr>
                </a:solidFill>
                <a:latin typeface="+mn-ea"/>
                <a:cs typeface="+mn-ea"/>
                <a:sym typeface="+mn-ea"/>
              </a:rPr>
              <a:t>全面提升全区水环境质量，不断完善污水收集管网，推进城镇污水处理设施建设与提升，持续开展入河排污口监督管理，加快河流综合治理与水生态保护修复，进一步提升水生态环境。</a:t>
            </a:r>
            <a:endParaRPr lang="zh-CN" altLang="en-US" sz="1350">
              <a:solidFill>
                <a:schemeClr val="tx1">
                  <a:lumMod val="85000"/>
                  <a:lumOff val="15000"/>
                </a:schemeClr>
              </a:solidFill>
              <a:latin typeface="+mn-ea"/>
              <a:cs typeface="+mn-ea"/>
              <a:sym typeface="+mn-ea"/>
            </a:endParaRPr>
          </a:p>
        </p:txBody>
      </p:sp>
      <p:sp>
        <p:nvSpPr>
          <p:cNvPr id="7" name="对象5"/>
          <p:cNvSpPr/>
          <p:nvPr>
            <p:custDataLst>
              <p:tags r:id="rId13"/>
            </p:custDataLst>
          </p:nvPr>
        </p:nvSpPr>
        <p:spPr>
          <a:xfrm>
            <a:off x="2783096" y="1572621"/>
            <a:ext cx="616919" cy="616919"/>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lstStyle/>
          <a:p>
            <a:pPr algn="ctr">
              <a:spcBef>
                <a:spcPct val="0"/>
              </a:spcBef>
              <a:spcAft>
                <a:spcPct val="0"/>
              </a:spcAft>
            </a:pPr>
            <a:r>
              <a:rPr lang="en-US" altLang="zh-CN" sz="2025" b="1">
                <a:latin typeface="+mn-ea"/>
                <a:cs typeface="+mn-ea"/>
                <a:sym typeface="+mn-ea"/>
              </a:rPr>
              <a:t>01</a:t>
            </a:r>
            <a:endParaRPr lang="en-US" altLang="zh-CN" sz="2025" b="1">
              <a:latin typeface="+mn-ea"/>
              <a:cs typeface="+mn-ea"/>
              <a:sym typeface="+mn-ea"/>
            </a:endParaRPr>
          </a:p>
        </p:txBody>
      </p:sp>
      <p:sp>
        <p:nvSpPr>
          <p:cNvPr id="8" name="对象6"/>
          <p:cNvSpPr/>
          <p:nvPr>
            <p:custDataLst>
              <p:tags r:id="rId14"/>
            </p:custDataLst>
          </p:nvPr>
        </p:nvSpPr>
        <p:spPr>
          <a:xfrm>
            <a:off x="3647961" y="3122950"/>
            <a:ext cx="616919" cy="616919"/>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lstStyle/>
          <a:p>
            <a:pPr algn="ctr">
              <a:spcBef>
                <a:spcPct val="0"/>
              </a:spcBef>
              <a:spcAft>
                <a:spcPct val="0"/>
              </a:spcAft>
            </a:pPr>
            <a:r>
              <a:rPr lang="en-US" altLang="zh-CN" sz="2025" b="1">
                <a:latin typeface="+mn-ea"/>
                <a:cs typeface="+mn-ea"/>
                <a:sym typeface="+mn-ea"/>
              </a:rPr>
              <a:t>02</a:t>
            </a:r>
            <a:endParaRPr lang="en-US" altLang="zh-CN" sz="2025" b="1">
              <a:latin typeface="+mn-ea"/>
              <a:cs typeface="+mn-ea"/>
              <a:sym typeface="+mn-ea"/>
            </a:endParaRPr>
          </a:p>
        </p:txBody>
      </p:sp>
      <p:sp>
        <p:nvSpPr>
          <p:cNvPr id="9" name="对象7"/>
          <p:cNvSpPr/>
          <p:nvPr>
            <p:custDataLst>
              <p:tags r:id="rId15"/>
            </p:custDataLst>
          </p:nvPr>
        </p:nvSpPr>
        <p:spPr>
          <a:xfrm>
            <a:off x="2783096" y="4668996"/>
            <a:ext cx="616919" cy="616919"/>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lstStyle/>
          <a:p>
            <a:pPr algn="ctr">
              <a:spcBef>
                <a:spcPct val="0"/>
              </a:spcBef>
              <a:spcAft>
                <a:spcPct val="0"/>
              </a:spcAft>
            </a:pPr>
            <a:r>
              <a:rPr lang="en-US" altLang="zh-CN" sz="2025" b="1">
                <a:latin typeface="+mn-ea"/>
                <a:cs typeface="+mn-ea"/>
                <a:sym typeface="+mn-ea"/>
              </a:rPr>
              <a:t>03</a:t>
            </a:r>
            <a:endParaRPr lang="en-US" altLang="zh-CN" sz="2025" b="1">
              <a:latin typeface="+mn-ea"/>
              <a:cs typeface="+mn-ea"/>
              <a:sym typeface="+mn-ea"/>
            </a:endParaRPr>
          </a:p>
        </p:txBody>
      </p:sp>
      <p:sp>
        <p:nvSpPr>
          <p:cNvPr id="17" name="对象12"/>
          <p:cNvSpPr>
            <a:spLocks noChangeAspect="1"/>
          </p:cNvSpPr>
          <p:nvPr>
            <p:custDataLst>
              <p:tags r:id="rId16"/>
            </p:custDataLst>
          </p:nvPr>
        </p:nvSpPr>
        <p:spPr>
          <a:xfrm>
            <a:off x="226695" y="1859280"/>
            <a:ext cx="3056255" cy="3152775"/>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03601" tIns="0" rIns="303601" bIns="0" anchor="ctr" anchorCtr="0">
            <a:noAutofit/>
          </a:bodyPr>
          <a:lstStyle/>
          <a:p>
            <a:pPr indent="304800" algn="just">
              <a:lnSpc>
                <a:spcPct val="150000"/>
              </a:lnSpc>
            </a:pPr>
            <a:r>
              <a:rPr lang="en-US" altLang="zh-CN" sz="1200" b="1" dirty="0">
                <a:effectLst/>
                <a:latin typeface="汉仪综艺体简" panose="02010600000101010101" charset="-122"/>
                <a:ea typeface="汉仪综艺体简" panose="02010600000101010101" charset="-122"/>
                <a:cs typeface="汉仪综艺体简" panose="02010600000101010101" charset="-122"/>
                <a:sym typeface="+mn-ea"/>
              </a:rPr>
              <a:t>01</a:t>
            </a:r>
            <a:r>
              <a:rPr lang="zh-CN" altLang="zh-CN" sz="1200" b="1" dirty="0">
                <a:effectLst/>
                <a:latin typeface="汉仪综艺体简" panose="02010600000101010101" charset="-122"/>
                <a:ea typeface="汉仪综艺体简" panose="02010600000101010101" charset="-122"/>
                <a:cs typeface="汉仪综艺体简" panose="02010600000101010101" charset="-122"/>
                <a:sym typeface="+mn-ea"/>
              </a:rPr>
              <a:t>水土流失治理重点区</a:t>
            </a:r>
            <a:endParaRPr lang="zh-CN" altLang="zh-CN" sz="1200" b="1" dirty="0">
              <a:effectLst/>
              <a:latin typeface="汉仪综艺体简" panose="02010600000101010101" charset="-122"/>
              <a:ea typeface="汉仪综艺体简" panose="02010600000101010101" charset="-122"/>
              <a:cs typeface="汉仪综艺体简" panose="02010600000101010101" charset="-122"/>
            </a:endParaRPr>
          </a:p>
          <a:p>
            <a:pPr indent="304800" algn="just">
              <a:lnSpc>
                <a:spcPct val="150000"/>
              </a:lnSpc>
            </a:pPr>
            <a:r>
              <a:rPr lang="en-US" altLang="zh-CN" sz="1200" b="1" dirty="0">
                <a:latin typeface="汉仪综艺体简" panose="02010600000101010101" charset="-122"/>
                <a:ea typeface="汉仪综艺体简" panose="02010600000101010101" charset="-122"/>
                <a:cs typeface="汉仪综艺体简" panose="02010600000101010101" charset="-122"/>
                <a:sym typeface="+mn-ea"/>
              </a:rPr>
              <a:t>02</a:t>
            </a:r>
            <a:r>
              <a:rPr lang="zh-CN" altLang="zh-CN" sz="1200" b="1" dirty="0">
                <a:latin typeface="汉仪综艺体简" panose="02010600000101010101" charset="-122"/>
                <a:ea typeface="汉仪综艺体简" panose="02010600000101010101" charset="-122"/>
                <a:cs typeface="汉仪综艺体简" panose="02010600000101010101" charset="-122"/>
                <a:sym typeface="+mn-ea"/>
              </a:rPr>
              <a:t>森林生态修复重点区</a:t>
            </a:r>
            <a:endParaRPr lang="zh-CN" altLang="zh-CN" sz="1200" b="1" dirty="0">
              <a:latin typeface="汉仪综艺体简" panose="02010600000101010101" charset="-122"/>
              <a:ea typeface="汉仪综艺体简" panose="02010600000101010101" charset="-122"/>
              <a:cs typeface="汉仪综艺体简" panose="02010600000101010101" charset="-122"/>
            </a:endParaRPr>
          </a:p>
          <a:p>
            <a:pPr indent="304800" algn="just">
              <a:lnSpc>
                <a:spcPct val="150000"/>
              </a:lnSpc>
            </a:pPr>
            <a:r>
              <a:rPr lang="en-US" altLang="zh-CN" sz="1200" b="1" dirty="0">
                <a:latin typeface="汉仪综艺体简" panose="02010600000101010101" charset="-122"/>
                <a:ea typeface="汉仪综艺体简" panose="02010600000101010101" charset="-122"/>
                <a:cs typeface="汉仪综艺体简" panose="02010600000101010101" charset="-122"/>
                <a:sym typeface="+mn-ea"/>
              </a:rPr>
              <a:t>03</a:t>
            </a:r>
            <a:r>
              <a:rPr lang="zh-CN" altLang="zh-CN" sz="1200" b="1" dirty="0">
                <a:latin typeface="汉仪综艺体简" panose="02010600000101010101" charset="-122"/>
                <a:ea typeface="汉仪综艺体简" panose="02010600000101010101" charset="-122"/>
                <a:cs typeface="汉仪综艺体简" panose="02010600000101010101" charset="-122"/>
                <a:sym typeface="+mn-ea"/>
              </a:rPr>
              <a:t>水环境与水生态修复重点区</a:t>
            </a:r>
            <a:endParaRPr lang="zh-CN" altLang="zh-CN" sz="1200" b="1" dirty="0">
              <a:latin typeface="汉仪综艺体简" panose="02010600000101010101" charset="-122"/>
              <a:ea typeface="汉仪综艺体简" panose="02010600000101010101" charset="-122"/>
              <a:cs typeface="汉仪综艺体简" panose="02010600000101010101" charset="-122"/>
            </a:endParaRPr>
          </a:p>
          <a:p>
            <a:pPr algn="ctr">
              <a:spcBef>
                <a:spcPct val="0"/>
              </a:spcBef>
              <a:spcAft>
                <a:spcPct val="0"/>
              </a:spcAft>
            </a:pPr>
            <a:endParaRPr lang="zh-CN" altLang="en-US" sz="1200" b="1">
              <a:solidFill>
                <a:schemeClr val="accent1"/>
              </a:solidFill>
              <a:latin typeface="汉仪综艺体简" panose="02010600000101010101" charset="-122"/>
              <a:ea typeface="汉仪综艺体简" panose="02010600000101010101" charset="-122"/>
              <a:cs typeface="汉仪综艺体简" panose="02010600000101010101"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275590" y="568960"/>
            <a:ext cx="5387340" cy="728980"/>
          </a:xfrm>
          <a:prstGeom prst="rect">
            <a:avLst/>
          </a:prstGeom>
        </p:spPr>
        <p:txBody>
          <a:bodyPr vert="horz" lIns="91440" tIns="45720" rIns="91440" bIns="45720" rtlCol="0" anchor="ctr">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6.2 </a:t>
            </a:r>
            <a:r>
              <a:rPr lang="zh-CN" sz="2400" dirty="0">
                <a:solidFill>
                  <a:schemeClr val="tx1"/>
                </a:solidFill>
                <a:latin typeface="汉仪综艺体简" panose="02010600000101010101" charset="-122"/>
                <a:ea typeface="汉仪综艺体简" panose="02010600000101010101" charset="-122"/>
              </a:rPr>
              <a:t>山水林田湖草沙系统修复</a:t>
            </a:r>
            <a:endParaRPr lang="zh-CN" sz="2400" dirty="0">
              <a:solidFill>
                <a:schemeClr val="tx1"/>
              </a:solidFill>
              <a:latin typeface="汉仪综艺体简" panose="02010600000101010101" charset="-122"/>
              <a:ea typeface="汉仪综艺体简" panose="02010600000101010101" charset="-122"/>
            </a:endParaRPr>
          </a:p>
        </p:txBody>
      </p:sp>
      <p:sp>
        <p:nvSpPr>
          <p:cNvPr id="2" name="标题 1"/>
          <p:cNvSpPr txBox="1"/>
          <p:nvPr/>
        </p:nvSpPr>
        <p:spPr>
          <a:xfrm>
            <a:off x="275590" y="1297305"/>
            <a:ext cx="5095240" cy="5216525"/>
          </a:xfrm>
          <a:prstGeom prst="rect">
            <a:avLst/>
          </a:prstGeom>
        </p:spPr>
        <p:txBody>
          <a:bodyPr vert="horz" lIns="63304" tIns="31652" rIns="63304" bIns="31652"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indent="304800" algn="just">
              <a:lnSpc>
                <a:spcPct val="150000"/>
              </a:lnSpc>
            </a:pPr>
            <a:r>
              <a:rPr lang="zh-CN" altLang="zh-CN" sz="1200" b="1" dirty="0">
                <a:effectLst/>
                <a:latin typeface="汉仪综艺体简" panose="02010600000101010101" charset="-122"/>
                <a:ea typeface="汉仪综艺体简" panose="02010600000101010101" charset="-122"/>
                <a:cs typeface="汉仪综艺体简" panose="02010600000101010101" charset="-122"/>
              </a:rPr>
              <a:t>农用地整治重点区</a:t>
            </a:r>
            <a:endParaRPr lang="zh-CN" altLang="zh-CN" sz="1200" b="1" dirty="0">
              <a:effectLst/>
              <a:latin typeface="汉仪综艺体简" panose="02010600000101010101" charset="-122"/>
              <a:ea typeface="汉仪综艺体简" panose="02010600000101010101" charset="-122"/>
              <a:cs typeface="汉仪综艺体简" panose="02010600000101010101" charset="-122"/>
            </a:endParaRPr>
          </a:p>
          <a:p>
            <a:pPr indent="304800" algn="just">
              <a:lnSpc>
                <a:spcPct val="150000"/>
              </a:lnSpc>
            </a:pPr>
            <a:r>
              <a:rPr lang="zh-CN" altLang="zh-CN" sz="1200" dirty="0">
                <a:effectLst/>
                <a:latin typeface="微软雅黑" panose="020B0503020204020204" charset="-122"/>
                <a:ea typeface="微软雅黑" panose="020B0503020204020204" charset="-122"/>
              </a:rPr>
              <a:t>全面推进以田、水、路、林、村综合整治和优化用地结构为核心的土地整理，重点建设高标准基本农田，通过农用地整理，进一步改善农业生产条件，实现区域农业生产优质、高产。以土地综合整治为重点，以实现补充耕地数量、质量、生态三位一体为目标，增加集中连片有效耕地面积，提高耕地质量，改善农村生产生活条件。因地制宜推进农田林网工程建设，完善农田防护林体系，稳步提高农田防护比例，加强小流域综合治理，增强农田抵抗自然灾害的能力，改善农业生态环境。</a:t>
            </a:r>
            <a:endParaRPr lang="zh-CN" altLang="zh-CN" sz="1200" dirty="0">
              <a:effectLst/>
              <a:latin typeface="微软雅黑" panose="020B0503020204020204" charset="-122"/>
              <a:ea typeface="微软雅黑" panose="020B0503020204020204" charset="-122"/>
            </a:endParaRPr>
          </a:p>
          <a:p>
            <a:pPr indent="304800" algn="just">
              <a:lnSpc>
                <a:spcPct val="150000"/>
              </a:lnSpc>
            </a:pPr>
            <a:endParaRPr lang="zh-CN" altLang="zh-CN" sz="970" dirty="0">
              <a:effectLst/>
              <a:latin typeface="Times New Roman" panose="02020603050405020304" pitchFamily="18" charset="0"/>
              <a:ea typeface="宋体" panose="02010600030101010101" pitchFamily="2" charset="-122"/>
            </a:endParaRPr>
          </a:p>
          <a:p>
            <a:pPr indent="304800" algn="just">
              <a:lnSpc>
                <a:spcPct val="150000"/>
              </a:lnSpc>
            </a:pPr>
            <a:endParaRPr lang="zh-CN" altLang="zh-CN" sz="970" dirty="0">
              <a:effectLst/>
              <a:latin typeface="Times New Roman" panose="02020603050405020304" pitchFamily="18" charset="0"/>
              <a:ea typeface="宋体" panose="02010600030101010101" pitchFamily="2" charset="-122"/>
            </a:endParaRPr>
          </a:p>
          <a:p>
            <a:pPr indent="304800" algn="just">
              <a:lnSpc>
                <a:spcPct val="150000"/>
              </a:lnSpc>
            </a:pPr>
            <a:r>
              <a:rPr lang="zh-CN" altLang="zh-CN" sz="1200" b="1" dirty="0">
                <a:effectLst/>
                <a:latin typeface="汉仪综艺体简" panose="02010600000101010101" charset="-122"/>
                <a:ea typeface="汉仪综艺体简" panose="02010600000101010101" charset="-122"/>
                <a:cs typeface="汉仪综艺体简" panose="02010600000101010101" charset="-122"/>
              </a:rPr>
              <a:t>建设用地整治重点区</a:t>
            </a:r>
            <a:endParaRPr lang="zh-CN" altLang="zh-CN" sz="1200" b="1" dirty="0">
              <a:effectLst/>
              <a:latin typeface="汉仪综艺体简" panose="02010600000101010101" charset="-122"/>
              <a:ea typeface="汉仪综艺体简" panose="02010600000101010101" charset="-122"/>
              <a:cs typeface="汉仪综艺体简" panose="02010600000101010101" charset="-122"/>
            </a:endParaRPr>
          </a:p>
          <a:p>
            <a:pPr indent="304800" algn="just">
              <a:lnSpc>
                <a:spcPct val="150000"/>
              </a:lnSpc>
            </a:pPr>
            <a:r>
              <a:rPr lang="zh-CN" altLang="zh-CN" sz="1200" dirty="0">
                <a:effectLst/>
                <a:latin typeface="微软雅黑" panose="020B0503020204020204" charset="-122"/>
                <a:ea typeface="微软雅黑" panose="020B0503020204020204" charset="-122"/>
              </a:rPr>
              <a:t>积极推进建设用地整理、大力推进旧城改造。分类明确城镇工矿用地低效利用再开发政策，优化利用结构和空间布局，推动城市规划、区域功能的落实，通过改造低效的旧城镇、旧厂房和城中村，盘活存量建设用地，缓解土地供需矛盾，推进城镇经济可持续发展。加大“城中村”土地整治力度，调整优化城乡建设用地布局，科学配置不同类型、不同规模的企业用地，促进产业整体协同发展，加强建设用地的生态修复，修复和合理开发利用废弃地，完善整治的配套政策，加强环境卫生建设。</a:t>
            </a:r>
            <a:endParaRPr lang="zh-CN" altLang="zh-CN" sz="1200" dirty="0">
              <a:effectLst/>
              <a:latin typeface="微软雅黑" panose="020B0503020204020204" charset="-122"/>
              <a:ea typeface="微软雅黑" panose="020B0503020204020204" charset="-122"/>
            </a:endParaRPr>
          </a:p>
          <a:p>
            <a:pPr indent="304800" algn="just">
              <a:lnSpc>
                <a:spcPct val="150000"/>
              </a:lnSpc>
            </a:pPr>
            <a:endParaRPr lang="zh-CN" altLang="zh-CN" sz="970" dirty="0">
              <a:effectLst/>
              <a:latin typeface="Times New Roman" panose="02020603050405020304" pitchFamily="18" charset="0"/>
              <a:ea typeface="宋体" panose="02010600030101010101" pitchFamily="2" charset="-122"/>
            </a:endParaRPr>
          </a:p>
        </p:txBody>
      </p:sp>
      <p:grpSp>
        <p:nvGrpSpPr>
          <p:cNvPr id="1186" name="组合 1185"/>
          <p:cNvGrpSpPr/>
          <p:nvPr>
            <p:custDataLst>
              <p:tags r:id="rId1"/>
            </p:custDataLst>
          </p:nvPr>
        </p:nvGrpSpPr>
        <p:grpSpPr>
          <a:xfrm rot="5400000">
            <a:off x="6163310" y="3937635"/>
            <a:ext cx="2882265" cy="3060065"/>
            <a:chOff x="3351" y="3940"/>
            <a:chExt cx="4539" cy="4819"/>
          </a:xfrm>
        </p:grpSpPr>
        <p:sp>
          <p:nvSpPr>
            <p:cNvPr id="1187" name="PA-任意多边形 29"/>
            <p:cNvSpPr/>
            <p:nvPr>
              <p:custDataLst>
                <p:tags r:id="rId2"/>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3"/>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4"/>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5"/>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6"/>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7"/>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8"/>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p:nvPr/>
        </p:nvPicPr>
        <p:blipFill>
          <a:blip r:embed="rId9"/>
        </p:blipFill>
        <p:spPr>
          <a:xfrm>
            <a:off x="5527675" y="232410"/>
            <a:ext cx="3484245" cy="1962785"/>
          </a:xfrm>
          <a:prstGeom prst="rect">
            <a:avLst/>
          </a:prstGeom>
          <a:ln>
            <a:solidFill>
              <a:schemeClr val="tx1"/>
            </a:solidFill>
          </a:ln>
        </p:spPr>
      </p:pic>
      <p:pic>
        <p:nvPicPr>
          <p:cNvPr id="5" name="图片 4"/>
          <p:cNvPicPr/>
          <p:nvPr/>
        </p:nvPicPr>
        <p:blipFill>
          <a:blip r:embed="rId10"/>
        </p:blipFill>
        <p:spPr>
          <a:xfrm>
            <a:off x="5527675" y="2258060"/>
            <a:ext cx="3488055" cy="1962150"/>
          </a:xfrm>
          <a:prstGeom prst="rect">
            <a:avLst/>
          </a:prstGeom>
          <a:ln>
            <a:solidFill>
              <a:schemeClr val="tx1"/>
            </a:solidFill>
          </a:ln>
        </p:spPr>
      </p:pic>
      <p:pic>
        <p:nvPicPr>
          <p:cNvPr id="6" name="图片 5"/>
          <p:cNvPicPr/>
          <p:nvPr/>
        </p:nvPicPr>
        <p:blipFill>
          <a:blip r:embed="rId11"/>
        </p:blipFill>
        <p:spPr>
          <a:xfrm>
            <a:off x="5527675" y="4283075"/>
            <a:ext cx="3464560" cy="2313305"/>
          </a:xfrm>
          <a:prstGeom prst="rect">
            <a:avLst/>
          </a:prstGeom>
          <a:ln>
            <a:solidFill>
              <a:schemeClr val="tx1"/>
            </a:solid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F35B0BEE-F18A-47BB-8FCB-E00DA2F2635D-7" descr="C:/Users/Administrator/AppData/Local/Temp/wpp.nApcbfwpp"/>
          <p:cNvPicPr/>
          <p:nvPr/>
        </p:nvPicPr>
        <p:blipFill>
          <a:blip r:embed="rId1">
            <a:alphaModFix amt="40000"/>
          </a:blip>
        </p:blipFill>
        <p:spPr>
          <a:xfrm>
            <a:off x="0" y="1714500"/>
            <a:ext cx="9144000" cy="5143500"/>
          </a:xfrm>
          <a:prstGeom prst="rect">
            <a:avLst/>
          </a:prstGeom>
        </p:spPr>
      </p:pic>
      <p:sp>
        <p:nvSpPr>
          <p:cNvPr id="6" name="标题 1"/>
          <p:cNvSpPr>
            <a:spLocks noGrp="1"/>
          </p:cNvSpPr>
          <p:nvPr>
            <p:ph type="title" idx="4294967295"/>
          </p:nvPr>
        </p:nvSpPr>
        <p:spPr>
          <a:xfrm>
            <a:off x="4127500" y="2167255"/>
            <a:ext cx="4356100" cy="705485"/>
          </a:xfrm>
        </p:spPr>
        <p:txBody>
          <a:bodyPr>
            <a:normAutofit/>
          </a:bodyPr>
          <a:lstStyle/>
          <a:p>
            <a:r>
              <a:rPr lang="zh-CN" altLang="en-US" sz="2000" b="1" dirty="0">
                <a:solidFill>
                  <a:srgbClr val="437194"/>
                </a:solidFill>
                <a:latin typeface="汉仪综艺体简" panose="02010600000101010101" charset="-122"/>
                <a:ea typeface="汉仪综艺体简" panose="02010600000101010101" charset="-122"/>
              </a:rPr>
              <a:t>第七部分</a:t>
            </a:r>
            <a:r>
              <a:rPr lang="en-US" altLang="zh-CN" sz="2000" b="1" dirty="0">
                <a:solidFill>
                  <a:srgbClr val="437194"/>
                </a:solidFill>
                <a:latin typeface="汉仪综艺体简" panose="02010600000101010101" charset="-122"/>
                <a:ea typeface="汉仪综艺体简" panose="02010600000101010101" charset="-122"/>
              </a:rPr>
              <a:t> 规划传导与实施</a:t>
            </a:r>
            <a:endParaRPr lang="en-US" altLang="zh-CN" sz="2000" b="1" dirty="0">
              <a:solidFill>
                <a:srgbClr val="437194"/>
              </a:solidFill>
              <a:latin typeface="汉仪综艺体简" panose="02010600000101010101" charset="-122"/>
              <a:ea typeface="汉仪综艺体简" panose="02010600000101010101"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6" name="组合 1185"/>
          <p:cNvGrpSpPr/>
          <p:nvPr>
            <p:custDataLst>
              <p:tags r:id="rId1"/>
            </p:custDataLst>
          </p:nvPr>
        </p:nvGrpSpPr>
        <p:grpSpPr>
          <a:xfrm rot="5400000">
            <a:off x="6163310" y="3937635"/>
            <a:ext cx="2882265" cy="3060065"/>
            <a:chOff x="3351" y="3940"/>
            <a:chExt cx="4539" cy="4819"/>
          </a:xfrm>
        </p:grpSpPr>
        <p:sp>
          <p:nvSpPr>
            <p:cNvPr id="1187" name="PA-任意多边形 29"/>
            <p:cNvSpPr/>
            <p:nvPr>
              <p:custDataLst>
                <p:tags r:id="rId2"/>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3"/>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4"/>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5"/>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6"/>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7"/>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8"/>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标题 1"/>
          <p:cNvSpPr>
            <a:spLocks noGrp="1"/>
          </p:cNvSpPr>
          <p:nvPr/>
        </p:nvSpPr>
        <p:spPr>
          <a:xfrm>
            <a:off x="275590" y="568960"/>
            <a:ext cx="5387340" cy="728980"/>
          </a:xfrm>
          <a:prstGeom prst="rect">
            <a:avLst/>
          </a:prstGeom>
        </p:spPr>
        <p:txBody>
          <a:bodyPr vert="horz" lIns="91440" tIns="45720" rIns="91440" bIns="45720" rtlCol="0" anchor="ctr">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chemeClr val="tx1"/>
                </a:solidFill>
                <a:latin typeface="汉仪综艺体简" panose="02010600000101010101" charset="-122"/>
                <a:ea typeface="汉仪综艺体简" panose="02010600000101010101" charset="-122"/>
              </a:rPr>
              <a:t>7.1 </a:t>
            </a:r>
            <a:r>
              <a:rPr lang="zh-CN" sz="2400" b="1" dirty="0">
                <a:solidFill>
                  <a:schemeClr val="tx1"/>
                </a:solidFill>
                <a:latin typeface="汉仪综艺体简" panose="02010600000101010101" charset="-122"/>
                <a:ea typeface="汉仪综艺体简" panose="02010600000101010101" charset="-122"/>
              </a:rPr>
              <a:t>规划传导</a:t>
            </a:r>
            <a:endParaRPr lang="zh-CN" sz="2400" b="1" dirty="0">
              <a:solidFill>
                <a:schemeClr val="tx1"/>
              </a:solidFill>
              <a:latin typeface="汉仪综艺体简" panose="02010600000101010101" charset="-122"/>
              <a:ea typeface="汉仪综艺体简" panose="02010600000101010101" charset="-122"/>
            </a:endParaRPr>
          </a:p>
        </p:txBody>
      </p:sp>
      <p:sp>
        <p:nvSpPr>
          <p:cNvPr id="46" name="任意多边形: 形状 45"/>
          <p:cNvSpPr/>
          <p:nvPr>
            <p:custDataLst>
              <p:tags r:id="rId9"/>
            </p:custDataLst>
          </p:nvPr>
        </p:nvSpPr>
        <p:spPr>
          <a:xfrm>
            <a:off x="4231896" y="4256909"/>
            <a:ext cx="2547578" cy="1339943"/>
          </a:xfrm>
          <a:custGeom>
            <a:avLst/>
            <a:gdLst>
              <a:gd name="connsiteX0" fmla="*/ 1334340 w 2668680"/>
              <a:gd name="connsiteY0" fmla="*/ 1534736 h 1534735"/>
              <a:gd name="connsiteX1" fmla="*/ 0 w 2668680"/>
              <a:gd name="connsiteY1" fmla="*/ 757593 h 1534735"/>
              <a:gd name="connsiteX2" fmla="*/ 1334340 w 2668680"/>
              <a:gd name="connsiteY2" fmla="*/ 0 h 1534735"/>
              <a:gd name="connsiteX3" fmla="*/ 2668681 w 2668680"/>
              <a:gd name="connsiteY3" fmla="*/ 762480 h 1534735"/>
            </a:gdLst>
            <a:ahLst/>
            <a:cxnLst>
              <a:cxn ang="0">
                <a:pos x="connsiteX0" y="connsiteY0"/>
              </a:cxn>
              <a:cxn ang="0">
                <a:pos x="connsiteX1" y="connsiteY1"/>
              </a:cxn>
              <a:cxn ang="0">
                <a:pos x="connsiteX2" y="connsiteY2"/>
              </a:cxn>
              <a:cxn ang="0">
                <a:pos x="connsiteX3" y="connsiteY3"/>
              </a:cxn>
            </a:cxnLst>
            <a:rect l="l" t="t" r="r" b="b"/>
            <a:pathLst>
              <a:path w="2668680" h="1534735">
                <a:moveTo>
                  <a:pt x="1334340" y="1534736"/>
                </a:moveTo>
                <a:lnTo>
                  <a:pt x="0" y="757593"/>
                </a:lnTo>
                <a:lnTo>
                  <a:pt x="1334340" y="0"/>
                </a:lnTo>
                <a:lnTo>
                  <a:pt x="2668681" y="76248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sz="1685"/>
          </a:p>
        </p:txBody>
      </p:sp>
      <p:sp>
        <p:nvSpPr>
          <p:cNvPr id="52" name="任意多边形: 形状 51"/>
          <p:cNvSpPr/>
          <p:nvPr>
            <p:custDataLst>
              <p:tags r:id="rId10"/>
            </p:custDataLst>
          </p:nvPr>
        </p:nvSpPr>
        <p:spPr>
          <a:xfrm>
            <a:off x="4720266" y="4511504"/>
            <a:ext cx="1570851" cy="830708"/>
          </a:xfrm>
          <a:custGeom>
            <a:avLst/>
            <a:gdLst>
              <a:gd name="connsiteX0" fmla="*/ 826020 w 1645523"/>
              <a:gd name="connsiteY0" fmla="*/ 951471 h 951471"/>
              <a:gd name="connsiteX1" fmla="*/ 0 w 1645523"/>
              <a:gd name="connsiteY1" fmla="*/ 457814 h 951471"/>
              <a:gd name="connsiteX2" fmla="*/ 817874 w 1645523"/>
              <a:gd name="connsiteY2" fmla="*/ 0 h 951471"/>
              <a:gd name="connsiteX3" fmla="*/ 1645523 w 1645523"/>
              <a:gd name="connsiteY3" fmla="*/ 469219 h 951471"/>
            </a:gdLst>
            <a:ahLst/>
            <a:cxnLst>
              <a:cxn ang="0">
                <a:pos x="connsiteX0" y="connsiteY0"/>
              </a:cxn>
              <a:cxn ang="0">
                <a:pos x="connsiteX1" y="connsiteY1"/>
              </a:cxn>
              <a:cxn ang="0">
                <a:pos x="connsiteX2" y="connsiteY2"/>
              </a:cxn>
              <a:cxn ang="0">
                <a:pos x="connsiteX3" y="connsiteY3"/>
              </a:cxn>
            </a:cxnLst>
            <a:rect l="l" t="t" r="r" b="b"/>
            <a:pathLst>
              <a:path w="1645523" h="951471">
                <a:moveTo>
                  <a:pt x="826020" y="951471"/>
                </a:moveTo>
                <a:lnTo>
                  <a:pt x="0" y="457814"/>
                </a:lnTo>
                <a:lnTo>
                  <a:pt x="817874" y="0"/>
                </a:lnTo>
                <a:lnTo>
                  <a:pt x="1645523" y="469219"/>
                </a:lnTo>
                <a:close/>
              </a:path>
            </a:pathLst>
          </a:custGeom>
          <a:solidFill>
            <a:srgbClr val="FFFFFF"/>
          </a:solidFill>
          <a:ln w="16291" cap="flat">
            <a:noFill/>
            <a:prstDash val="solid"/>
            <a:miter/>
          </a:ln>
        </p:spPr>
        <p:txBody>
          <a:bodyPr rtlCol="0" anchor="ctr"/>
          <a:lstStyle/>
          <a:p>
            <a:endParaRPr lang="zh-CN" altLang="en-US" sz="1685"/>
          </a:p>
        </p:txBody>
      </p:sp>
      <p:sp>
        <p:nvSpPr>
          <p:cNvPr id="53" name="任意多边形: 形状 52"/>
          <p:cNvSpPr/>
          <p:nvPr>
            <p:custDataLst>
              <p:tags r:id="rId11"/>
            </p:custDataLst>
          </p:nvPr>
        </p:nvSpPr>
        <p:spPr>
          <a:xfrm>
            <a:off x="5505465" y="2871509"/>
            <a:ext cx="2546022" cy="1339943"/>
          </a:xfrm>
          <a:custGeom>
            <a:avLst/>
            <a:gdLst>
              <a:gd name="connsiteX0" fmla="*/ 1334340 w 2667051"/>
              <a:gd name="connsiteY0" fmla="*/ 1534736 h 1534735"/>
              <a:gd name="connsiteX1" fmla="*/ 0 w 2667051"/>
              <a:gd name="connsiteY1" fmla="*/ 757592 h 1534735"/>
              <a:gd name="connsiteX2" fmla="*/ 1334340 w 2667051"/>
              <a:gd name="connsiteY2" fmla="*/ 0 h 1534735"/>
              <a:gd name="connsiteX3" fmla="*/ 2667052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4340" y="1534736"/>
                </a:moveTo>
                <a:lnTo>
                  <a:pt x="0" y="757592"/>
                </a:lnTo>
                <a:lnTo>
                  <a:pt x="1334340" y="0"/>
                </a:lnTo>
                <a:lnTo>
                  <a:pt x="2667052" y="76411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sz="1685"/>
          </a:p>
        </p:txBody>
      </p:sp>
      <p:sp>
        <p:nvSpPr>
          <p:cNvPr id="54" name="任意多边形: 形状 53"/>
          <p:cNvSpPr/>
          <p:nvPr>
            <p:custDataLst>
              <p:tags r:id="rId12"/>
            </p:custDataLst>
          </p:nvPr>
        </p:nvSpPr>
        <p:spPr>
          <a:xfrm>
            <a:off x="5993835" y="3126104"/>
            <a:ext cx="1570851" cy="830707"/>
          </a:xfrm>
          <a:custGeom>
            <a:avLst/>
            <a:gdLst>
              <a:gd name="connsiteX0" fmla="*/ 826020 w 1645523"/>
              <a:gd name="connsiteY0" fmla="*/ 951471 h 951470"/>
              <a:gd name="connsiteX1" fmla="*/ 0 w 1645523"/>
              <a:gd name="connsiteY1" fmla="*/ 459443 h 951470"/>
              <a:gd name="connsiteX2" fmla="*/ 817874 w 1645523"/>
              <a:gd name="connsiteY2" fmla="*/ 0 h 951470"/>
              <a:gd name="connsiteX3" fmla="*/ 1645523 w 1645523"/>
              <a:gd name="connsiteY3" fmla="*/ 470848 h 951470"/>
            </a:gdLst>
            <a:ahLst/>
            <a:cxnLst>
              <a:cxn ang="0">
                <a:pos x="connsiteX0" y="connsiteY0"/>
              </a:cxn>
              <a:cxn ang="0">
                <a:pos x="connsiteX1" y="connsiteY1"/>
              </a:cxn>
              <a:cxn ang="0">
                <a:pos x="connsiteX2" y="connsiteY2"/>
              </a:cxn>
              <a:cxn ang="0">
                <a:pos x="connsiteX3" y="connsiteY3"/>
              </a:cxn>
            </a:cxnLst>
            <a:rect l="l" t="t" r="r" b="b"/>
            <a:pathLst>
              <a:path w="1645523" h="951470">
                <a:moveTo>
                  <a:pt x="826020" y="951471"/>
                </a:moveTo>
                <a:lnTo>
                  <a:pt x="0" y="459443"/>
                </a:lnTo>
                <a:lnTo>
                  <a:pt x="817874" y="0"/>
                </a:lnTo>
                <a:lnTo>
                  <a:pt x="1645523" y="470848"/>
                </a:lnTo>
                <a:close/>
              </a:path>
            </a:pathLst>
          </a:custGeom>
          <a:solidFill>
            <a:srgbClr val="FFFFFF"/>
          </a:solidFill>
          <a:ln w="16291" cap="flat">
            <a:noFill/>
            <a:prstDash val="solid"/>
            <a:miter/>
          </a:ln>
        </p:spPr>
        <p:txBody>
          <a:bodyPr rtlCol="0" anchor="ctr"/>
          <a:lstStyle/>
          <a:p>
            <a:endParaRPr lang="zh-CN" altLang="en-US" sz="1685"/>
          </a:p>
        </p:txBody>
      </p:sp>
      <p:sp>
        <p:nvSpPr>
          <p:cNvPr id="57" name="任意多边形: 形状 56"/>
          <p:cNvSpPr/>
          <p:nvPr>
            <p:custDataLst>
              <p:tags r:id="rId13"/>
            </p:custDataLst>
          </p:nvPr>
        </p:nvSpPr>
        <p:spPr>
          <a:xfrm>
            <a:off x="6779629" y="1486108"/>
            <a:ext cx="2546022" cy="1339943"/>
          </a:xfrm>
          <a:custGeom>
            <a:avLst/>
            <a:gdLst>
              <a:gd name="connsiteX0" fmla="*/ 1332711 w 2667051"/>
              <a:gd name="connsiteY0" fmla="*/ 1534736 h 1534735"/>
              <a:gd name="connsiteX1" fmla="*/ 0 w 2667051"/>
              <a:gd name="connsiteY1" fmla="*/ 759222 h 1534735"/>
              <a:gd name="connsiteX2" fmla="*/ 1332711 w 2667051"/>
              <a:gd name="connsiteY2" fmla="*/ 0 h 1534735"/>
              <a:gd name="connsiteX3" fmla="*/ 2667051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2711" y="1534736"/>
                </a:moveTo>
                <a:lnTo>
                  <a:pt x="0" y="759222"/>
                </a:lnTo>
                <a:lnTo>
                  <a:pt x="1332711" y="0"/>
                </a:lnTo>
                <a:lnTo>
                  <a:pt x="2667051" y="76411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sz="1685"/>
          </a:p>
        </p:txBody>
      </p:sp>
      <p:sp>
        <p:nvSpPr>
          <p:cNvPr id="60" name="任意多边形: 形状 59"/>
          <p:cNvSpPr/>
          <p:nvPr>
            <p:custDataLst>
              <p:tags r:id="rId14"/>
            </p:custDataLst>
          </p:nvPr>
        </p:nvSpPr>
        <p:spPr>
          <a:xfrm>
            <a:off x="7266214" y="1740703"/>
            <a:ext cx="1572406" cy="830708"/>
          </a:xfrm>
          <a:custGeom>
            <a:avLst/>
            <a:gdLst>
              <a:gd name="connsiteX0" fmla="*/ 827649 w 1647152"/>
              <a:gd name="connsiteY0" fmla="*/ 951471 h 951471"/>
              <a:gd name="connsiteX1" fmla="*/ 0 w 1647152"/>
              <a:gd name="connsiteY1" fmla="*/ 459443 h 951471"/>
              <a:gd name="connsiteX2" fmla="*/ 819503 w 1647152"/>
              <a:gd name="connsiteY2" fmla="*/ 0 h 951471"/>
              <a:gd name="connsiteX3" fmla="*/ 1647153 w 1647152"/>
              <a:gd name="connsiteY3" fmla="*/ 470848 h 951471"/>
            </a:gdLst>
            <a:ahLst/>
            <a:cxnLst>
              <a:cxn ang="0">
                <a:pos x="connsiteX0" y="connsiteY0"/>
              </a:cxn>
              <a:cxn ang="0">
                <a:pos x="connsiteX1" y="connsiteY1"/>
              </a:cxn>
              <a:cxn ang="0">
                <a:pos x="connsiteX2" y="connsiteY2"/>
              </a:cxn>
              <a:cxn ang="0">
                <a:pos x="connsiteX3" y="connsiteY3"/>
              </a:cxn>
            </a:cxnLst>
            <a:rect l="l" t="t" r="r" b="b"/>
            <a:pathLst>
              <a:path w="1647152" h="951471">
                <a:moveTo>
                  <a:pt x="827649" y="951471"/>
                </a:moveTo>
                <a:lnTo>
                  <a:pt x="0" y="459443"/>
                </a:lnTo>
                <a:lnTo>
                  <a:pt x="819503" y="0"/>
                </a:lnTo>
                <a:lnTo>
                  <a:pt x="1647153" y="470848"/>
                </a:lnTo>
                <a:close/>
              </a:path>
            </a:pathLst>
          </a:custGeom>
          <a:solidFill>
            <a:srgbClr val="FFFFFF"/>
          </a:solidFill>
          <a:ln w="16291" cap="flat">
            <a:noFill/>
            <a:prstDash val="solid"/>
            <a:miter/>
          </a:ln>
        </p:spPr>
        <p:txBody>
          <a:bodyPr rtlCol="0" anchor="ctr"/>
          <a:lstStyle/>
          <a:p>
            <a:endParaRPr lang="zh-CN" altLang="en-US" sz="1685"/>
          </a:p>
        </p:txBody>
      </p:sp>
      <p:sp>
        <p:nvSpPr>
          <p:cNvPr id="61" name="任意多边形: 形状 60"/>
          <p:cNvSpPr/>
          <p:nvPr>
            <p:custDataLst>
              <p:tags r:id="rId15"/>
            </p:custDataLst>
          </p:nvPr>
        </p:nvSpPr>
        <p:spPr>
          <a:xfrm>
            <a:off x="5505465" y="3532979"/>
            <a:ext cx="1273788" cy="1389729"/>
          </a:xfrm>
          <a:custGeom>
            <a:avLst/>
            <a:gdLst>
              <a:gd name="connsiteX0" fmla="*/ 0 w 1334340"/>
              <a:gd name="connsiteY0" fmla="*/ 0 h 1591759"/>
              <a:gd name="connsiteX1" fmla="*/ 0 w 1334340"/>
              <a:gd name="connsiteY1" fmla="*/ 829279 h 1591759"/>
              <a:gd name="connsiteX2" fmla="*/ 1334340 w 1334340"/>
              <a:gd name="connsiteY2" fmla="*/ 1591759 h 1591759"/>
              <a:gd name="connsiteX3" fmla="*/ 1334340 w 1334340"/>
              <a:gd name="connsiteY3" fmla="*/ 777144 h 1591759"/>
            </a:gdLst>
            <a:ahLst/>
            <a:cxnLst>
              <a:cxn ang="0">
                <a:pos x="connsiteX0" y="connsiteY0"/>
              </a:cxn>
              <a:cxn ang="0">
                <a:pos x="connsiteX1" y="connsiteY1"/>
              </a:cxn>
              <a:cxn ang="0">
                <a:pos x="connsiteX2" y="connsiteY2"/>
              </a:cxn>
              <a:cxn ang="0">
                <a:pos x="connsiteX3" y="connsiteY3"/>
              </a:cxn>
            </a:cxnLst>
            <a:rect l="l" t="t" r="r" b="b"/>
            <a:pathLst>
              <a:path w="1334340" h="1591759">
                <a:moveTo>
                  <a:pt x="0" y="0"/>
                </a:moveTo>
                <a:lnTo>
                  <a:pt x="0" y="829279"/>
                </a:lnTo>
                <a:lnTo>
                  <a:pt x="1334340" y="1591759"/>
                </a:lnTo>
                <a:lnTo>
                  <a:pt x="1334340" y="77714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sz="1685"/>
          </a:p>
        </p:txBody>
      </p:sp>
      <p:sp>
        <p:nvSpPr>
          <p:cNvPr id="62" name="任意多边形: 形状 61"/>
          <p:cNvSpPr/>
          <p:nvPr>
            <p:custDataLst>
              <p:tags r:id="rId16"/>
            </p:custDataLst>
          </p:nvPr>
        </p:nvSpPr>
        <p:spPr>
          <a:xfrm>
            <a:off x="6779629" y="2148769"/>
            <a:ext cx="1272233" cy="1389728"/>
          </a:xfrm>
          <a:custGeom>
            <a:avLst/>
            <a:gdLst>
              <a:gd name="connsiteX0" fmla="*/ 0 w 1332711"/>
              <a:gd name="connsiteY0" fmla="*/ 0 h 1591758"/>
              <a:gd name="connsiteX1" fmla="*/ 0 w 1332711"/>
              <a:gd name="connsiteY1" fmla="*/ 827650 h 1591758"/>
              <a:gd name="connsiteX2" fmla="*/ 1332711 w 1332711"/>
              <a:gd name="connsiteY2" fmla="*/ 1591759 h 1591758"/>
              <a:gd name="connsiteX3" fmla="*/ 1332711 w 1332711"/>
              <a:gd name="connsiteY3" fmla="*/ 775514 h 1591758"/>
            </a:gdLst>
            <a:ahLst/>
            <a:cxnLst>
              <a:cxn ang="0">
                <a:pos x="connsiteX0" y="connsiteY0"/>
              </a:cxn>
              <a:cxn ang="0">
                <a:pos x="connsiteX1" y="connsiteY1"/>
              </a:cxn>
              <a:cxn ang="0">
                <a:pos x="connsiteX2" y="connsiteY2"/>
              </a:cxn>
              <a:cxn ang="0">
                <a:pos x="connsiteX3" y="connsiteY3"/>
              </a:cxn>
            </a:cxnLst>
            <a:rect l="l" t="t" r="r" b="b"/>
            <a:pathLst>
              <a:path w="1332711" h="1591758">
                <a:moveTo>
                  <a:pt x="0" y="0"/>
                </a:moveTo>
                <a:lnTo>
                  <a:pt x="0" y="827650"/>
                </a:lnTo>
                <a:lnTo>
                  <a:pt x="1332711" y="1591759"/>
                </a:lnTo>
                <a:lnTo>
                  <a:pt x="1332711" y="77551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sz="1685"/>
          </a:p>
        </p:txBody>
      </p:sp>
      <p:sp>
        <p:nvSpPr>
          <p:cNvPr id="63" name="任意多边形: 形状 62"/>
          <p:cNvSpPr/>
          <p:nvPr>
            <p:custDataLst>
              <p:tags r:id="rId17"/>
            </p:custDataLst>
          </p:nvPr>
        </p:nvSpPr>
        <p:spPr>
          <a:xfrm>
            <a:off x="5505465" y="2152933"/>
            <a:ext cx="3819811" cy="3620123"/>
          </a:xfrm>
          <a:custGeom>
            <a:avLst/>
            <a:gdLst>
              <a:gd name="connsiteX0" fmla="*/ 2667052 w 4001391"/>
              <a:gd name="connsiteY0" fmla="*/ 772256 h 4146393"/>
              <a:gd name="connsiteX1" fmla="*/ 2667052 w 4001391"/>
              <a:gd name="connsiteY1" fmla="*/ 1586871 h 4146393"/>
              <a:gd name="connsiteX2" fmla="*/ 1334340 w 4001391"/>
              <a:gd name="connsiteY2" fmla="*/ 2357498 h 4146393"/>
              <a:gd name="connsiteX3" fmla="*/ 1334340 w 4001391"/>
              <a:gd name="connsiteY3" fmla="*/ 3172113 h 4146393"/>
              <a:gd name="connsiteX4" fmla="*/ 0 w 4001391"/>
              <a:gd name="connsiteY4" fmla="*/ 3944369 h 4146393"/>
              <a:gd name="connsiteX5" fmla="*/ 0 w 4001391"/>
              <a:gd name="connsiteY5" fmla="*/ 4146393 h 4146393"/>
              <a:gd name="connsiteX6" fmla="*/ 1502151 w 4001391"/>
              <a:gd name="connsiteY6" fmla="*/ 3273126 h 4146393"/>
              <a:gd name="connsiteX7" fmla="*/ 1502151 w 4001391"/>
              <a:gd name="connsiteY7" fmla="*/ 2456881 h 4146393"/>
              <a:gd name="connsiteX8" fmla="*/ 2825087 w 4001391"/>
              <a:gd name="connsiteY8" fmla="*/ 1687884 h 4146393"/>
              <a:gd name="connsiteX9" fmla="*/ 2825087 w 4001391"/>
              <a:gd name="connsiteY9" fmla="*/ 863493 h 4146393"/>
              <a:gd name="connsiteX10" fmla="*/ 4001392 w 4001391"/>
              <a:gd name="connsiteY10" fmla="*/ 190620 h 4146393"/>
              <a:gd name="connsiteX11" fmla="*/ 4001392 w 4001391"/>
              <a:gd name="connsiteY11" fmla="*/ 0 h 4146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01391" h="4146393">
                <a:moveTo>
                  <a:pt x="2667052" y="772256"/>
                </a:moveTo>
                <a:lnTo>
                  <a:pt x="2667052" y="1586871"/>
                </a:lnTo>
                <a:lnTo>
                  <a:pt x="1334340" y="2357498"/>
                </a:lnTo>
                <a:lnTo>
                  <a:pt x="1334340" y="3172113"/>
                </a:lnTo>
                <a:lnTo>
                  <a:pt x="0" y="3944369"/>
                </a:lnTo>
                <a:lnTo>
                  <a:pt x="0" y="4146393"/>
                </a:lnTo>
                <a:lnTo>
                  <a:pt x="1502151" y="3273126"/>
                </a:lnTo>
                <a:lnTo>
                  <a:pt x="1502151" y="2456881"/>
                </a:lnTo>
                <a:lnTo>
                  <a:pt x="2825087" y="1687884"/>
                </a:lnTo>
                <a:lnTo>
                  <a:pt x="2825087" y="863493"/>
                </a:lnTo>
                <a:lnTo>
                  <a:pt x="4001392" y="190620"/>
                </a:lnTo>
                <a:lnTo>
                  <a:pt x="4001392" y="0"/>
                </a:lnTo>
                <a:close/>
              </a:path>
            </a:pathLst>
          </a:custGeom>
          <a:solidFill>
            <a:schemeClr val="tx1">
              <a:lumMod val="35000"/>
              <a:lumOff val="65000"/>
              <a:alpha val="35000"/>
            </a:schemeClr>
          </a:solidFill>
          <a:ln w="16291" cap="flat">
            <a:noFill/>
            <a:prstDash val="solid"/>
            <a:miter/>
          </a:ln>
        </p:spPr>
        <p:txBody>
          <a:bodyPr rtlCol="0" anchor="ctr"/>
          <a:lstStyle/>
          <a:p>
            <a:endParaRPr lang="zh-CN" altLang="en-US" sz="1685"/>
          </a:p>
        </p:txBody>
      </p:sp>
      <p:sp>
        <p:nvSpPr>
          <p:cNvPr id="64" name="任意多边形: 形状 63"/>
          <p:cNvSpPr/>
          <p:nvPr>
            <p:custDataLst>
              <p:tags r:id="rId18"/>
            </p:custDataLst>
          </p:nvPr>
        </p:nvSpPr>
        <p:spPr>
          <a:xfrm>
            <a:off x="4231896" y="4918380"/>
            <a:ext cx="1273788" cy="854889"/>
          </a:xfrm>
          <a:custGeom>
            <a:avLst/>
            <a:gdLst>
              <a:gd name="connsiteX0" fmla="*/ 1334340 w 1334340"/>
              <a:gd name="connsiteY0" fmla="*/ 777143 h 979167"/>
              <a:gd name="connsiteX1" fmla="*/ 0 w 1334340"/>
              <a:gd name="connsiteY1" fmla="*/ 0 h 979167"/>
              <a:gd name="connsiteX2" fmla="*/ 0 w 1334340"/>
              <a:gd name="connsiteY2" fmla="*/ 215058 h 979167"/>
              <a:gd name="connsiteX3" fmla="*/ 1334340 w 1334340"/>
              <a:gd name="connsiteY3" fmla="*/ 979168 h 979167"/>
            </a:gdLst>
            <a:ahLst/>
            <a:cxnLst>
              <a:cxn ang="0">
                <a:pos x="connsiteX0" y="connsiteY0"/>
              </a:cxn>
              <a:cxn ang="0">
                <a:pos x="connsiteX1" y="connsiteY1"/>
              </a:cxn>
              <a:cxn ang="0">
                <a:pos x="connsiteX2" y="connsiteY2"/>
              </a:cxn>
              <a:cxn ang="0">
                <a:pos x="connsiteX3" y="connsiteY3"/>
              </a:cxn>
            </a:cxnLst>
            <a:rect l="l" t="t" r="r" b="b"/>
            <a:pathLst>
              <a:path w="1334340" h="979167">
                <a:moveTo>
                  <a:pt x="1334340" y="777143"/>
                </a:moveTo>
                <a:lnTo>
                  <a:pt x="0" y="0"/>
                </a:lnTo>
                <a:lnTo>
                  <a:pt x="0" y="215058"/>
                </a:lnTo>
                <a:lnTo>
                  <a:pt x="1334340" y="979168"/>
                </a:lnTo>
                <a:close/>
              </a:path>
            </a:pathLst>
          </a:custGeom>
          <a:solidFill>
            <a:schemeClr val="tx1">
              <a:lumMod val="25000"/>
              <a:lumOff val="75000"/>
              <a:alpha val="25000"/>
            </a:schemeClr>
          </a:solidFill>
          <a:ln w="16291" cap="flat">
            <a:noFill/>
            <a:prstDash val="solid"/>
            <a:miter/>
          </a:ln>
        </p:spPr>
        <p:txBody>
          <a:bodyPr rot="0" spcFirstLastPara="0" vertOverflow="overflow" horzOverflow="overflow" vert="horz" wrap="square" lIns="85658" tIns="42829" rIns="85658" bIns="42829" numCol="1" spcCol="0" rtlCol="0" fromWordArt="0" anchor="ctr" anchorCtr="0" forceAA="0" compatLnSpc="1">
            <a:noAutofit/>
          </a:bodyPr>
          <a:lstStyle/>
          <a:p>
            <a:endParaRPr lang="zh-CN" altLang="en-US" sz="1685"/>
          </a:p>
        </p:txBody>
      </p:sp>
      <p:sp>
        <p:nvSpPr>
          <p:cNvPr id="65" name="任意多边形: 形状 64"/>
          <p:cNvSpPr/>
          <p:nvPr>
            <p:custDataLst>
              <p:tags r:id="rId19"/>
            </p:custDataLst>
          </p:nvPr>
        </p:nvSpPr>
        <p:spPr>
          <a:xfrm>
            <a:off x="7809905" y="1974478"/>
            <a:ext cx="485421" cy="362428"/>
          </a:xfrm>
          <a:custGeom>
            <a:avLst/>
            <a:gdLst>
              <a:gd name="connsiteX0" fmla="*/ 54985 w 360000"/>
              <a:gd name="connsiteY0" fmla="*/ 182858 h 293890"/>
              <a:gd name="connsiteX1" fmla="*/ 54985 w 360000"/>
              <a:gd name="connsiteY1" fmla="*/ 236325 h 293890"/>
              <a:gd name="connsiteX2" fmla="*/ 63497 w 360000"/>
              <a:gd name="connsiteY2" fmla="*/ 248835 h 293890"/>
              <a:gd name="connsiteX3" fmla="*/ 175595 w 360000"/>
              <a:gd name="connsiteY3" fmla="*/ 293069 h 293890"/>
              <a:gd name="connsiteX4" fmla="*/ 185583 w 360000"/>
              <a:gd name="connsiteY4" fmla="*/ 293023 h 293890"/>
              <a:gd name="connsiteX5" fmla="*/ 298242 w 360000"/>
              <a:gd name="connsiteY5" fmla="*/ 247361 h 293890"/>
              <a:gd name="connsiteX6" fmla="*/ 306639 w 360000"/>
              <a:gd name="connsiteY6" fmla="*/ 234897 h 293890"/>
              <a:gd name="connsiteX7" fmla="*/ 306639 w 360000"/>
              <a:gd name="connsiteY7" fmla="*/ 180962 h 293890"/>
              <a:gd name="connsiteX8" fmla="*/ 351916 w 360000"/>
              <a:gd name="connsiteY8" fmla="*/ 161747 h 293890"/>
              <a:gd name="connsiteX9" fmla="*/ 359041 w 360000"/>
              <a:gd name="connsiteY9" fmla="*/ 144113 h 293890"/>
              <a:gd name="connsiteX10" fmla="*/ 356283 w 360000"/>
              <a:gd name="connsiteY10" fmla="*/ 139970 h 293890"/>
              <a:gd name="connsiteX11" fmla="*/ 306235 w 360000"/>
              <a:gd name="connsiteY11" fmla="*/ 88731 h 293890"/>
              <a:gd name="connsiteX12" fmla="*/ 351981 w 360000"/>
              <a:gd name="connsiteY12" fmla="*/ 44654 h 293890"/>
              <a:gd name="connsiteX13" fmla="*/ 352335 w 360000"/>
              <a:gd name="connsiteY13" fmla="*/ 25638 h 293890"/>
              <a:gd name="connsiteX14" fmla="*/ 345554 w 360000"/>
              <a:gd name="connsiteY14" fmla="*/ 21838 h 293890"/>
              <a:gd name="connsiteX15" fmla="*/ 249635 w 360000"/>
              <a:gd name="connsiteY15" fmla="*/ 623 h 293890"/>
              <a:gd name="connsiteX16" fmla="*/ 238181 w 360000"/>
              <a:gd name="connsiteY16" fmla="*/ 3373 h 293890"/>
              <a:gd name="connsiteX17" fmla="*/ 184467 w 360000"/>
              <a:gd name="connsiteY17" fmla="*/ 47611 h 293890"/>
              <a:gd name="connsiteX18" fmla="*/ 125846 w 360000"/>
              <a:gd name="connsiteY18" fmla="*/ 2875 h 293890"/>
              <a:gd name="connsiteX19" fmla="*/ 115109 w 360000"/>
              <a:gd name="connsiteY19" fmla="*/ 367 h 293890"/>
              <a:gd name="connsiteX20" fmla="*/ 16071 w 360000"/>
              <a:gd name="connsiteY20" fmla="*/ 19712 h 293890"/>
              <a:gd name="connsiteX21" fmla="*/ 5451 w 360000"/>
              <a:gd name="connsiteY21" fmla="*/ 35489 h 293890"/>
              <a:gd name="connsiteX22" fmla="*/ 9170 w 360000"/>
              <a:gd name="connsiteY22" fmla="*/ 42450 h 293890"/>
              <a:gd name="connsiteX23" fmla="*/ 56123 w 360000"/>
              <a:gd name="connsiteY23" fmla="*/ 89112 h 293890"/>
              <a:gd name="connsiteX24" fmla="*/ 64571 w 360000"/>
              <a:gd name="connsiteY24" fmla="*/ 89112 h 293890"/>
              <a:gd name="connsiteX25" fmla="*/ 180599 w 360000"/>
              <a:gd name="connsiteY25" fmla="*/ 51860 h 293890"/>
              <a:gd name="connsiteX26" fmla="*/ 297029 w 360000"/>
              <a:gd name="connsiteY26" fmla="*/ 89112 h 293890"/>
              <a:gd name="connsiteX27" fmla="*/ 187528 w 360000"/>
              <a:gd name="connsiteY27" fmla="*/ 136757 h 293890"/>
              <a:gd name="connsiteX28" fmla="*/ 64571 w 360000"/>
              <a:gd name="connsiteY28" fmla="*/ 89112 h 293890"/>
              <a:gd name="connsiteX29" fmla="*/ 55901 w 360000"/>
              <a:gd name="connsiteY29" fmla="*/ 89112 h 293890"/>
              <a:gd name="connsiteX30" fmla="*/ 4092 w 360000"/>
              <a:gd name="connsiteY30" fmla="*/ 140500 h 293890"/>
              <a:gd name="connsiteX31" fmla="*/ 4014 w 360000"/>
              <a:gd name="connsiteY31" fmla="*/ 159518 h 293890"/>
              <a:gd name="connsiteX32" fmla="*/ 8170 w 360000"/>
              <a:gd name="connsiteY32" fmla="*/ 162368 h 293890"/>
              <a:gd name="connsiteX33" fmla="*/ 54985 w 360000"/>
              <a:gd name="connsiteY33" fmla="*/ 182858 h 29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60000" h="293890">
                <a:moveTo>
                  <a:pt x="54985" y="182858"/>
                </a:moveTo>
                <a:lnTo>
                  <a:pt x="54985" y="236325"/>
                </a:lnTo>
                <a:cubicBezTo>
                  <a:pt x="54985" y="241847"/>
                  <a:pt x="58360" y="246808"/>
                  <a:pt x="63497" y="248835"/>
                </a:cubicBezTo>
                <a:lnTo>
                  <a:pt x="175595" y="293069"/>
                </a:lnTo>
                <a:cubicBezTo>
                  <a:pt x="178806" y="294335"/>
                  <a:pt x="182384" y="294319"/>
                  <a:pt x="185583" y="293023"/>
                </a:cubicBezTo>
                <a:lnTo>
                  <a:pt x="298242" y="247361"/>
                </a:lnTo>
                <a:cubicBezTo>
                  <a:pt x="303318" y="245304"/>
                  <a:pt x="306639" y="240373"/>
                  <a:pt x="306639" y="234897"/>
                </a:cubicBezTo>
                <a:lnTo>
                  <a:pt x="306639" y="180962"/>
                </a:lnTo>
                <a:lnTo>
                  <a:pt x="351916" y="161747"/>
                </a:lnTo>
                <a:cubicBezTo>
                  <a:pt x="358754" y="158845"/>
                  <a:pt x="361944" y="150950"/>
                  <a:pt x="359041" y="144113"/>
                </a:cubicBezTo>
                <a:cubicBezTo>
                  <a:pt x="358388" y="142572"/>
                  <a:pt x="357452" y="141167"/>
                  <a:pt x="356283" y="139970"/>
                </a:cubicBezTo>
                <a:lnTo>
                  <a:pt x="306235" y="88731"/>
                </a:lnTo>
                <a:lnTo>
                  <a:pt x="351981" y="44654"/>
                </a:lnTo>
                <a:cubicBezTo>
                  <a:pt x="357329" y="39501"/>
                  <a:pt x="357488" y="30987"/>
                  <a:pt x="352335" y="25638"/>
                </a:cubicBezTo>
                <a:cubicBezTo>
                  <a:pt x="350498" y="23732"/>
                  <a:pt x="348140" y="22410"/>
                  <a:pt x="345554" y="21838"/>
                </a:cubicBezTo>
                <a:lnTo>
                  <a:pt x="249635" y="623"/>
                </a:lnTo>
                <a:cubicBezTo>
                  <a:pt x="245598" y="-270"/>
                  <a:pt x="241374" y="744"/>
                  <a:pt x="238181" y="3373"/>
                </a:cubicBezTo>
                <a:lnTo>
                  <a:pt x="184467" y="47611"/>
                </a:lnTo>
                <a:lnTo>
                  <a:pt x="125846" y="2875"/>
                </a:lnTo>
                <a:cubicBezTo>
                  <a:pt x="122790" y="542"/>
                  <a:pt x="118882" y="-370"/>
                  <a:pt x="115109" y="367"/>
                </a:cubicBezTo>
                <a:lnTo>
                  <a:pt x="16071" y="19712"/>
                </a:lnTo>
                <a:cubicBezTo>
                  <a:pt x="8782" y="21136"/>
                  <a:pt x="4027" y="28200"/>
                  <a:pt x="5451" y="35489"/>
                </a:cubicBezTo>
                <a:cubicBezTo>
                  <a:pt x="5966" y="38129"/>
                  <a:pt x="7262" y="40554"/>
                  <a:pt x="9170" y="42450"/>
                </a:cubicBezTo>
                <a:lnTo>
                  <a:pt x="56123" y="89112"/>
                </a:lnTo>
                <a:lnTo>
                  <a:pt x="64571" y="89112"/>
                </a:lnTo>
                <a:lnTo>
                  <a:pt x="180599" y="51860"/>
                </a:lnTo>
                <a:lnTo>
                  <a:pt x="297029" y="89112"/>
                </a:lnTo>
                <a:lnTo>
                  <a:pt x="187528" y="136757"/>
                </a:lnTo>
                <a:lnTo>
                  <a:pt x="64571" y="89112"/>
                </a:lnTo>
                <a:lnTo>
                  <a:pt x="55901" y="89112"/>
                </a:lnTo>
                <a:lnTo>
                  <a:pt x="4092" y="140500"/>
                </a:lnTo>
                <a:cubicBezTo>
                  <a:pt x="-1182" y="145730"/>
                  <a:pt x="-1216" y="154245"/>
                  <a:pt x="4014" y="159518"/>
                </a:cubicBezTo>
                <a:cubicBezTo>
                  <a:pt x="5208" y="160722"/>
                  <a:pt x="6617" y="161689"/>
                  <a:pt x="8170" y="162368"/>
                </a:cubicBezTo>
                <a:lnTo>
                  <a:pt x="54985" y="182858"/>
                </a:lnTo>
                <a:close/>
              </a:path>
            </a:pathLst>
          </a:custGeom>
          <a:gradFill>
            <a:gsLst>
              <a:gs pos="100000">
                <a:schemeClr val="accent1">
                  <a:lumMod val="60000"/>
                  <a:lumOff val="40000"/>
                </a:schemeClr>
              </a:gs>
              <a:gs pos="35000">
                <a:schemeClr val="accent1">
                  <a:lumMod val="85000"/>
                  <a:lumOff val="15000"/>
                </a:schemeClr>
              </a:gs>
            </a:gsLst>
            <a:lin ang="10800000" scaled="0"/>
          </a:gradFill>
          <a:ln w="121455" cap="flat">
            <a:noFill/>
            <a:prstDash val="solid"/>
            <a:miter/>
          </a:ln>
        </p:spPr>
        <p:txBody>
          <a:bodyPr rtlCol="0" anchor="ctr"/>
          <a:lstStyle/>
          <a:p>
            <a:endParaRPr lang="zh-CN" altLang="en-US" sz="1685"/>
          </a:p>
        </p:txBody>
      </p:sp>
      <p:sp>
        <p:nvSpPr>
          <p:cNvPr id="66" name="任意多边形: 形状 65"/>
          <p:cNvSpPr/>
          <p:nvPr>
            <p:custDataLst>
              <p:tags r:id="rId20"/>
            </p:custDataLst>
          </p:nvPr>
        </p:nvSpPr>
        <p:spPr>
          <a:xfrm>
            <a:off x="6561915" y="3319429"/>
            <a:ext cx="434510" cy="443956"/>
          </a:xfrm>
          <a:custGeom>
            <a:avLst/>
            <a:gdLst>
              <a:gd name="connsiteX0" fmla="*/ 171978 w 322243"/>
              <a:gd name="connsiteY0" fmla="*/ 2949 h 359999"/>
              <a:gd name="connsiteX1" fmla="*/ 311617 w 322243"/>
              <a:gd name="connsiteY1" fmla="*/ 82365 h 359999"/>
              <a:gd name="connsiteX2" fmla="*/ 322359 w 322243"/>
              <a:gd name="connsiteY2" fmla="*/ 100692 h 359999"/>
              <a:gd name="connsiteX3" fmla="*/ 322359 w 322243"/>
              <a:gd name="connsiteY3" fmla="*/ 259524 h 359999"/>
              <a:gd name="connsiteX4" fmla="*/ 311617 w 322243"/>
              <a:gd name="connsiteY4" fmla="*/ 277851 h 359999"/>
              <a:gd name="connsiteX5" fmla="*/ 171978 w 322243"/>
              <a:gd name="connsiteY5" fmla="*/ 357279 h 359999"/>
              <a:gd name="connsiteX6" fmla="*/ 150496 w 322243"/>
              <a:gd name="connsiteY6" fmla="*/ 357279 h 359999"/>
              <a:gd name="connsiteX7" fmla="*/ 10856 w 322243"/>
              <a:gd name="connsiteY7" fmla="*/ 277851 h 359999"/>
              <a:gd name="connsiteX8" fmla="*/ 115 w 322243"/>
              <a:gd name="connsiteY8" fmla="*/ 259524 h 359999"/>
              <a:gd name="connsiteX9" fmla="*/ 115 w 322243"/>
              <a:gd name="connsiteY9" fmla="*/ 100692 h 359999"/>
              <a:gd name="connsiteX10" fmla="*/ 10856 w 322243"/>
              <a:gd name="connsiteY10" fmla="*/ 82365 h 359999"/>
              <a:gd name="connsiteX11" fmla="*/ 150496 w 322243"/>
              <a:gd name="connsiteY11" fmla="*/ 2949 h 359999"/>
              <a:gd name="connsiteX12" fmla="*/ 171978 w 322243"/>
              <a:gd name="connsiteY12" fmla="*/ 2949 h 359999"/>
              <a:gd name="connsiteX13" fmla="*/ 165673 w 322243"/>
              <a:gd name="connsiteY13" fmla="*/ 17656 h 359999"/>
              <a:gd name="connsiteX14" fmla="*/ 156801 w 322243"/>
              <a:gd name="connsiteY14" fmla="*/ 17656 h 359999"/>
              <a:gd name="connsiteX15" fmla="*/ 20631 w 322243"/>
              <a:gd name="connsiteY15" fmla="*/ 95089 h 359999"/>
              <a:gd name="connsiteX16" fmla="*/ 16195 w 322243"/>
              <a:gd name="connsiteY16" fmla="*/ 102665 h 359999"/>
              <a:gd name="connsiteX17" fmla="*/ 16195 w 322243"/>
              <a:gd name="connsiteY17" fmla="*/ 257551 h 359999"/>
              <a:gd name="connsiteX18" fmla="*/ 20631 w 322243"/>
              <a:gd name="connsiteY18" fmla="*/ 265123 h 359999"/>
              <a:gd name="connsiteX19" fmla="*/ 156801 w 322243"/>
              <a:gd name="connsiteY19" fmla="*/ 342571 h 359999"/>
              <a:gd name="connsiteX20" fmla="*/ 165673 w 322243"/>
              <a:gd name="connsiteY20" fmla="*/ 342571 h 359999"/>
              <a:gd name="connsiteX21" fmla="*/ 301843 w 322243"/>
              <a:gd name="connsiteY21" fmla="*/ 265123 h 359999"/>
              <a:gd name="connsiteX22" fmla="*/ 306279 w 322243"/>
              <a:gd name="connsiteY22" fmla="*/ 257551 h 359999"/>
              <a:gd name="connsiteX23" fmla="*/ 306279 w 322243"/>
              <a:gd name="connsiteY23" fmla="*/ 102670 h 359999"/>
              <a:gd name="connsiteX24" fmla="*/ 301843 w 322243"/>
              <a:gd name="connsiteY24" fmla="*/ 95094 h 359999"/>
              <a:gd name="connsiteX25" fmla="*/ 165673 w 322243"/>
              <a:gd name="connsiteY25" fmla="*/ 17651 h 359999"/>
              <a:gd name="connsiteX26" fmla="*/ 165673 w 322243"/>
              <a:gd name="connsiteY26" fmla="*/ 17656 h 359999"/>
              <a:gd name="connsiteX27" fmla="*/ 158551 w 322243"/>
              <a:gd name="connsiteY27" fmla="*/ 35232 h 359999"/>
              <a:gd name="connsiteX28" fmla="*/ 163922 w 322243"/>
              <a:gd name="connsiteY28" fmla="*/ 35232 h 359999"/>
              <a:gd name="connsiteX29" fmla="*/ 287261 w 322243"/>
              <a:gd name="connsiteY29" fmla="*/ 105374 h 359999"/>
              <a:gd name="connsiteX30" fmla="*/ 289946 w 322243"/>
              <a:gd name="connsiteY30" fmla="*/ 109955 h 359999"/>
              <a:gd name="connsiteX31" fmla="*/ 289946 w 322243"/>
              <a:gd name="connsiteY31" fmla="*/ 250250 h 359999"/>
              <a:gd name="connsiteX32" fmla="*/ 287261 w 322243"/>
              <a:gd name="connsiteY32" fmla="*/ 254832 h 359999"/>
              <a:gd name="connsiteX33" fmla="*/ 163922 w 322243"/>
              <a:gd name="connsiteY33" fmla="*/ 324985 h 359999"/>
              <a:gd name="connsiteX34" fmla="*/ 158551 w 322243"/>
              <a:gd name="connsiteY34" fmla="*/ 324985 h 359999"/>
              <a:gd name="connsiteX35" fmla="*/ 35213 w 322243"/>
              <a:gd name="connsiteY35" fmla="*/ 254837 h 359999"/>
              <a:gd name="connsiteX36" fmla="*/ 32527 w 322243"/>
              <a:gd name="connsiteY36" fmla="*/ 250256 h 359999"/>
              <a:gd name="connsiteX37" fmla="*/ 32527 w 322243"/>
              <a:gd name="connsiteY37" fmla="*/ 109961 h 359999"/>
              <a:gd name="connsiteX38" fmla="*/ 35213 w 322243"/>
              <a:gd name="connsiteY38" fmla="*/ 105379 h 359999"/>
              <a:gd name="connsiteX39" fmla="*/ 158551 w 322243"/>
              <a:gd name="connsiteY39" fmla="*/ 35242 h 359999"/>
              <a:gd name="connsiteX40" fmla="*/ 158551 w 322243"/>
              <a:gd name="connsiteY40" fmla="*/ 35232 h 359999"/>
              <a:gd name="connsiteX41" fmla="*/ 147026 w 322243"/>
              <a:gd name="connsiteY41" fmla="*/ 95454 h 359999"/>
              <a:gd name="connsiteX42" fmla="*/ 144490 w 322243"/>
              <a:gd name="connsiteY42" fmla="*/ 97221 h 359999"/>
              <a:gd name="connsiteX43" fmla="*/ 114162 w 322243"/>
              <a:gd name="connsiteY43" fmla="*/ 181870 h 359999"/>
              <a:gd name="connsiteX44" fmla="*/ 114504 w 322243"/>
              <a:gd name="connsiteY44" fmla="*/ 184277 h 359999"/>
              <a:gd name="connsiteX45" fmla="*/ 116697 w 322243"/>
              <a:gd name="connsiteY45" fmla="*/ 185393 h 359999"/>
              <a:gd name="connsiteX46" fmla="*/ 158235 w 322243"/>
              <a:gd name="connsiteY46" fmla="*/ 185393 h 359999"/>
              <a:gd name="connsiteX47" fmla="*/ 160235 w 322243"/>
              <a:gd name="connsiteY47" fmla="*/ 186274 h 359999"/>
              <a:gd name="connsiteX48" fmla="*/ 160904 w 322243"/>
              <a:gd name="connsiteY48" fmla="*/ 188330 h 359999"/>
              <a:gd name="connsiteX49" fmla="*/ 152240 w 322243"/>
              <a:gd name="connsiteY49" fmla="*/ 265170 h 359999"/>
              <a:gd name="connsiteX50" fmla="*/ 154172 w 322243"/>
              <a:gd name="connsiteY50" fmla="*/ 267991 h 359999"/>
              <a:gd name="connsiteX51" fmla="*/ 157327 w 322243"/>
              <a:gd name="connsiteY51" fmla="*/ 266604 h 359999"/>
              <a:gd name="connsiteX52" fmla="*/ 213096 w 322243"/>
              <a:gd name="connsiteY52" fmla="*/ 152164 h 359999"/>
              <a:gd name="connsiteX53" fmla="*/ 212952 w 322243"/>
              <a:gd name="connsiteY53" fmla="*/ 149609 h 359999"/>
              <a:gd name="connsiteX54" fmla="*/ 210680 w 322243"/>
              <a:gd name="connsiteY54" fmla="*/ 148370 h 359999"/>
              <a:gd name="connsiteX55" fmla="*/ 177854 w 322243"/>
              <a:gd name="connsiteY55" fmla="*/ 148370 h 359999"/>
              <a:gd name="connsiteX56" fmla="*/ 175656 w 322243"/>
              <a:gd name="connsiteY56" fmla="*/ 147244 h 359999"/>
              <a:gd name="connsiteX57" fmla="*/ 175330 w 322243"/>
              <a:gd name="connsiteY57" fmla="*/ 144825 h 359999"/>
              <a:gd name="connsiteX58" fmla="*/ 192156 w 322243"/>
              <a:gd name="connsiteY58" fmla="*/ 99009 h 359999"/>
              <a:gd name="connsiteX59" fmla="*/ 191829 w 322243"/>
              <a:gd name="connsiteY59" fmla="*/ 96591 h 359999"/>
              <a:gd name="connsiteX60" fmla="*/ 189632 w 322243"/>
              <a:gd name="connsiteY60" fmla="*/ 95465 h 359999"/>
              <a:gd name="connsiteX61" fmla="*/ 147026 w 322243"/>
              <a:gd name="connsiteY61" fmla="*/ 95465 h 359999"/>
              <a:gd name="connsiteX62" fmla="*/ 147026 w 322243"/>
              <a:gd name="connsiteY62" fmla="*/ 95454 h 35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22243" h="359999">
                <a:moveTo>
                  <a:pt x="171978" y="2949"/>
                </a:moveTo>
                <a:lnTo>
                  <a:pt x="311617" y="82365"/>
                </a:lnTo>
                <a:cubicBezTo>
                  <a:pt x="318264" y="86145"/>
                  <a:pt x="322359" y="93131"/>
                  <a:pt x="322359" y="100692"/>
                </a:cubicBezTo>
                <a:lnTo>
                  <a:pt x="322359" y="259524"/>
                </a:lnTo>
                <a:cubicBezTo>
                  <a:pt x="322359" y="267086"/>
                  <a:pt x="318264" y="274071"/>
                  <a:pt x="311617" y="277851"/>
                </a:cubicBezTo>
                <a:lnTo>
                  <a:pt x="171978" y="357279"/>
                </a:lnTo>
                <a:cubicBezTo>
                  <a:pt x="165331" y="361058"/>
                  <a:pt x="157142" y="361058"/>
                  <a:pt x="150496" y="357279"/>
                </a:cubicBezTo>
                <a:lnTo>
                  <a:pt x="10856" y="277851"/>
                </a:lnTo>
                <a:cubicBezTo>
                  <a:pt x="4210" y="274071"/>
                  <a:pt x="115" y="267086"/>
                  <a:pt x="115" y="259524"/>
                </a:cubicBezTo>
                <a:lnTo>
                  <a:pt x="115" y="100692"/>
                </a:lnTo>
                <a:cubicBezTo>
                  <a:pt x="115" y="93131"/>
                  <a:pt x="4210" y="86145"/>
                  <a:pt x="10856" y="82365"/>
                </a:cubicBezTo>
                <a:lnTo>
                  <a:pt x="150496" y="2949"/>
                </a:lnTo>
                <a:cubicBezTo>
                  <a:pt x="157142" y="-832"/>
                  <a:pt x="165331" y="-832"/>
                  <a:pt x="171978" y="2949"/>
                </a:cubicBezTo>
                <a:moveTo>
                  <a:pt x="165673" y="17656"/>
                </a:moveTo>
                <a:cubicBezTo>
                  <a:pt x="162928" y="16096"/>
                  <a:pt x="159546" y="16096"/>
                  <a:pt x="156801" y="17656"/>
                </a:cubicBezTo>
                <a:lnTo>
                  <a:pt x="20631" y="95089"/>
                </a:lnTo>
                <a:cubicBezTo>
                  <a:pt x="17885" y="96652"/>
                  <a:pt x="16194" y="99540"/>
                  <a:pt x="16195" y="102665"/>
                </a:cubicBezTo>
                <a:lnTo>
                  <a:pt x="16195" y="257551"/>
                </a:lnTo>
                <a:cubicBezTo>
                  <a:pt x="16195" y="260673"/>
                  <a:pt x="17887" y="263562"/>
                  <a:pt x="20631" y="265123"/>
                </a:cubicBezTo>
                <a:lnTo>
                  <a:pt x="156801" y="342571"/>
                </a:lnTo>
                <a:cubicBezTo>
                  <a:pt x="159546" y="344130"/>
                  <a:pt x="162928" y="344130"/>
                  <a:pt x="165673" y="342571"/>
                </a:cubicBezTo>
                <a:lnTo>
                  <a:pt x="301843" y="265123"/>
                </a:lnTo>
                <a:cubicBezTo>
                  <a:pt x="304587" y="263562"/>
                  <a:pt x="306279" y="260678"/>
                  <a:pt x="306279" y="257551"/>
                </a:cubicBezTo>
                <a:lnTo>
                  <a:pt x="306279" y="102670"/>
                </a:lnTo>
                <a:cubicBezTo>
                  <a:pt x="306279" y="99544"/>
                  <a:pt x="304587" y="96655"/>
                  <a:pt x="301843" y="95094"/>
                </a:cubicBezTo>
                <a:lnTo>
                  <a:pt x="165673" y="17651"/>
                </a:lnTo>
                <a:lnTo>
                  <a:pt x="165673" y="17656"/>
                </a:lnTo>
                <a:moveTo>
                  <a:pt x="158551" y="35232"/>
                </a:moveTo>
                <a:cubicBezTo>
                  <a:pt x="160214" y="34287"/>
                  <a:pt x="162260" y="34287"/>
                  <a:pt x="163922" y="35232"/>
                </a:cubicBezTo>
                <a:lnTo>
                  <a:pt x="287261" y="105374"/>
                </a:lnTo>
                <a:cubicBezTo>
                  <a:pt x="288923" y="106319"/>
                  <a:pt x="289946" y="108065"/>
                  <a:pt x="289946" y="109955"/>
                </a:cubicBezTo>
                <a:lnTo>
                  <a:pt x="289946" y="250250"/>
                </a:lnTo>
                <a:cubicBezTo>
                  <a:pt x="289946" y="252141"/>
                  <a:pt x="288923" y="253886"/>
                  <a:pt x="287261" y="254832"/>
                </a:cubicBezTo>
                <a:lnTo>
                  <a:pt x="163922" y="324985"/>
                </a:lnTo>
                <a:cubicBezTo>
                  <a:pt x="162260" y="325930"/>
                  <a:pt x="160214" y="325930"/>
                  <a:pt x="158551" y="324985"/>
                </a:cubicBezTo>
                <a:lnTo>
                  <a:pt x="35213" y="254837"/>
                </a:lnTo>
                <a:cubicBezTo>
                  <a:pt x="33551" y="253892"/>
                  <a:pt x="32527" y="252146"/>
                  <a:pt x="32527" y="250256"/>
                </a:cubicBezTo>
                <a:lnTo>
                  <a:pt x="32527" y="109961"/>
                </a:lnTo>
                <a:cubicBezTo>
                  <a:pt x="32527" y="108071"/>
                  <a:pt x="33551" y="106324"/>
                  <a:pt x="35213" y="105379"/>
                </a:cubicBezTo>
                <a:lnTo>
                  <a:pt x="158551" y="35242"/>
                </a:lnTo>
                <a:lnTo>
                  <a:pt x="158551" y="35232"/>
                </a:lnTo>
                <a:moveTo>
                  <a:pt x="147026" y="95454"/>
                </a:moveTo>
                <a:cubicBezTo>
                  <a:pt x="145886" y="95453"/>
                  <a:pt x="144869" y="96162"/>
                  <a:pt x="144490" y="97221"/>
                </a:cubicBezTo>
                <a:lnTo>
                  <a:pt x="114162" y="181870"/>
                </a:lnTo>
                <a:cubicBezTo>
                  <a:pt x="113873" y="182679"/>
                  <a:pt x="114001" y="183577"/>
                  <a:pt x="114504" y="184277"/>
                </a:cubicBezTo>
                <a:cubicBezTo>
                  <a:pt x="115008" y="184978"/>
                  <a:pt x="115826" y="185393"/>
                  <a:pt x="116697" y="185393"/>
                </a:cubicBezTo>
                <a:lnTo>
                  <a:pt x="158235" y="185393"/>
                </a:lnTo>
                <a:cubicBezTo>
                  <a:pt x="158998" y="185393"/>
                  <a:pt x="159726" y="185714"/>
                  <a:pt x="160235" y="186274"/>
                </a:cubicBezTo>
                <a:cubicBezTo>
                  <a:pt x="160745" y="186835"/>
                  <a:pt x="160987" y="187582"/>
                  <a:pt x="160904" y="188330"/>
                </a:cubicBezTo>
                <a:lnTo>
                  <a:pt x="152240" y="265170"/>
                </a:lnTo>
                <a:cubicBezTo>
                  <a:pt x="152104" y="266447"/>
                  <a:pt x="152918" y="267638"/>
                  <a:pt x="154172" y="267991"/>
                </a:cubicBezTo>
                <a:cubicBezTo>
                  <a:pt x="155426" y="268344"/>
                  <a:pt x="156757" y="267760"/>
                  <a:pt x="157327" y="266604"/>
                </a:cubicBezTo>
                <a:lnTo>
                  <a:pt x="213096" y="152164"/>
                </a:lnTo>
                <a:cubicBezTo>
                  <a:pt x="213497" y="151344"/>
                  <a:pt x="213443" y="150380"/>
                  <a:pt x="212952" y="149609"/>
                </a:cubicBezTo>
                <a:cubicBezTo>
                  <a:pt x="212460" y="148839"/>
                  <a:pt x="211603" y="148371"/>
                  <a:pt x="210680" y="148370"/>
                </a:cubicBezTo>
                <a:lnTo>
                  <a:pt x="177854" y="148370"/>
                </a:lnTo>
                <a:cubicBezTo>
                  <a:pt x="176979" y="148370"/>
                  <a:pt x="176159" y="147950"/>
                  <a:pt x="175656" y="147244"/>
                </a:cubicBezTo>
                <a:cubicBezTo>
                  <a:pt x="175154" y="146538"/>
                  <a:pt x="175032" y="145636"/>
                  <a:pt x="175330" y="144825"/>
                </a:cubicBezTo>
                <a:lnTo>
                  <a:pt x="192156" y="99009"/>
                </a:lnTo>
                <a:cubicBezTo>
                  <a:pt x="192454" y="98199"/>
                  <a:pt x="192332" y="97296"/>
                  <a:pt x="191829" y="96591"/>
                </a:cubicBezTo>
                <a:cubicBezTo>
                  <a:pt x="191326" y="95885"/>
                  <a:pt x="190507" y="95465"/>
                  <a:pt x="189632" y="95465"/>
                </a:cubicBezTo>
                <a:lnTo>
                  <a:pt x="147026" y="95465"/>
                </a:lnTo>
                <a:lnTo>
                  <a:pt x="147026" y="95454"/>
                </a:lnTo>
              </a:path>
            </a:pathLst>
          </a:custGeom>
          <a:gradFill>
            <a:gsLst>
              <a:gs pos="100000">
                <a:schemeClr val="accent1">
                  <a:lumMod val="60000"/>
                  <a:lumOff val="40000"/>
                </a:schemeClr>
              </a:gs>
              <a:gs pos="35000">
                <a:schemeClr val="accent1">
                  <a:lumMod val="85000"/>
                  <a:lumOff val="15000"/>
                </a:schemeClr>
              </a:gs>
            </a:gsLst>
            <a:lin ang="10800000" scaled="0"/>
          </a:gradFill>
          <a:ln w="112128" cap="flat">
            <a:noFill/>
            <a:prstDash val="solid"/>
            <a:miter/>
          </a:ln>
        </p:spPr>
        <p:txBody>
          <a:bodyPr rtlCol="0" anchor="ctr"/>
          <a:lstStyle/>
          <a:p>
            <a:endParaRPr lang="zh-CN" altLang="en-US" sz="1685"/>
          </a:p>
        </p:txBody>
      </p:sp>
      <p:sp>
        <p:nvSpPr>
          <p:cNvPr id="67" name="任意多边形: 形状 66"/>
          <p:cNvSpPr/>
          <p:nvPr>
            <p:custDataLst>
              <p:tags r:id="rId21"/>
            </p:custDataLst>
          </p:nvPr>
        </p:nvSpPr>
        <p:spPr>
          <a:xfrm>
            <a:off x="5262767" y="4712563"/>
            <a:ext cx="485420" cy="428232"/>
          </a:xfrm>
          <a:custGeom>
            <a:avLst/>
            <a:gdLst>
              <a:gd name="connsiteX0" fmla="*/ 272320 w 359999"/>
              <a:gd name="connsiteY0" fmla="*/ 271816 h 347249"/>
              <a:gd name="connsiteX1" fmla="*/ 195993 w 359999"/>
              <a:gd name="connsiteY1" fmla="*/ 214436 h 347249"/>
              <a:gd name="connsiteX2" fmla="*/ 191472 w 359999"/>
              <a:gd name="connsiteY2" fmla="*/ 202384 h 347249"/>
              <a:gd name="connsiteX3" fmla="*/ 191472 w 359999"/>
              <a:gd name="connsiteY3" fmla="*/ 202204 h 347249"/>
              <a:gd name="connsiteX4" fmla="*/ 192014 w 359999"/>
              <a:gd name="connsiteY4" fmla="*/ 201126 h 347249"/>
              <a:gd name="connsiteX5" fmla="*/ 220592 w 359999"/>
              <a:gd name="connsiteY5" fmla="*/ 124319 h 347249"/>
              <a:gd name="connsiteX6" fmla="*/ 190748 w 359999"/>
              <a:gd name="connsiteY6" fmla="*/ 42296 h 347249"/>
              <a:gd name="connsiteX7" fmla="*/ 189120 w 359999"/>
              <a:gd name="connsiteY7" fmla="*/ 32043 h 347249"/>
              <a:gd name="connsiteX8" fmla="*/ 238679 w 359999"/>
              <a:gd name="connsiteY8" fmla="*/ 205 h 347249"/>
              <a:gd name="connsiteX9" fmla="*/ 303791 w 359999"/>
              <a:gd name="connsiteY9" fmla="*/ 55966 h 347249"/>
              <a:gd name="connsiteX10" fmla="*/ 282087 w 359999"/>
              <a:gd name="connsiteY10" fmla="*/ 138709 h 347249"/>
              <a:gd name="connsiteX11" fmla="*/ 274852 w 359999"/>
              <a:gd name="connsiteY11" fmla="*/ 147703 h 347249"/>
              <a:gd name="connsiteX12" fmla="*/ 274128 w 359999"/>
              <a:gd name="connsiteY12" fmla="*/ 161553 h 347249"/>
              <a:gd name="connsiteX13" fmla="*/ 276842 w 359999"/>
              <a:gd name="connsiteY13" fmla="*/ 166050 h 347249"/>
              <a:gd name="connsiteX14" fmla="*/ 298546 w 359999"/>
              <a:gd name="connsiteY14" fmla="*/ 176662 h 347249"/>
              <a:gd name="connsiteX15" fmla="*/ 322058 w 359999"/>
              <a:gd name="connsiteY15" fmla="*/ 187455 h 347249"/>
              <a:gd name="connsiteX16" fmla="*/ 358232 w 359999"/>
              <a:gd name="connsiteY16" fmla="*/ 219833 h 347249"/>
              <a:gd name="connsiteX17" fmla="*/ 354615 w 359999"/>
              <a:gd name="connsiteY17" fmla="*/ 254008 h 347249"/>
              <a:gd name="connsiteX18" fmla="*/ 281182 w 359999"/>
              <a:gd name="connsiteY18" fmla="*/ 276672 h 347249"/>
              <a:gd name="connsiteX19" fmla="*/ 272320 w 359999"/>
              <a:gd name="connsiteY19" fmla="*/ 271816 h 347249"/>
              <a:gd name="connsiteX20" fmla="*/ 114 w 359999"/>
              <a:gd name="connsiteY20" fmla="*/ 307791 h 347249"/>
              <a:gd name="connsiteX21" fmla="*/ 114 w 359999"/>
              <a:gd name="connsiteY21" fmla="*/ 295199 h 347249"/>
              <a:gd name="connsiteX22" fmla="*/ 3731 w 359999"/>
              <a:gd name="connsiteY22" fmla="*/ 284408 h 347249"/>
              <a:gd name="connsiteX23" fmla="*/ 37554 w 359999"/>
              <a:gd name="connsiteY23" fmla="*/ 252389 h 347249"/>
              <a:gd name="connsiteX24" fmla="*/ 38639 w 359999"/>
              <a:gd name="connsiteY24" fmla="*/ 251670 h 347249"/>
              <a:gd name="connsiteX25" fmla="*/ 72461 w 359999"/>
              <a:gd name="connsiteY25" fmla="*/ 235841 h 347249"/>
              <a:gd name="connsiteX26" fmla="*/ 83313 w 359999"/>
              <a:gd name="connsiteY26" fmla="*/ 231344 h 347249"/>
              <a:gd name="connsiteX27" fmla="*/ 86388 w 359999"/>
              <a:gd name="connsiteY27" fmla="*/ 229006 h 347249"/>
              <a:gd name="connsiteX28" fmla="*/ 92176 w 359999"/>
              <a:gd name="connsiteY28" fmla="*/ 199866 h 347249"/>
              <a:gd name="connsiteX29" fmla="*/ 85122 w 359999"/>
              <a:gd name="connsiteY29" fmla="*/ 191052 h 347249"/>
              <a:gd name="connsiteX30" fmla="*/ 84760 w 359999"/>
              <a:gd name="connsiteY30" fmla="*/ 190693 h 347249"/>
              <a:gd name="connsiteX31" fmla="*/ 57811 w 359999"/>
              <a:gd name="connsiteY31" fmla="*/ 106331 h 347249"/>
              <a:gd name="connsiteX32" fmla="*/ 124732 w 359999"/>
              <a:gd name="connsiteY32" fmla="*/ 45174 h 347249"/>
              <a:gd name="connsiteX33" fmla="*/ 193462 w 359999"/>
              <a:gd name="connsiteY33" fmla="*/ 105972 h 347249"/>
              <a:gd name="connsiteX34" fmla="*/ 193642 w 359999"/>
              <a:gd name="connsiteY34" fmla="*/ 106871 h 347249"/>
              <a:gd name="connsiteX35" fmla="*/ 184599 w 359999"/>
              <a:gd name="connsiteY35" fmla="*/ 160474 h 347249"/>
              <a:gd name="connsiteX36" fmla="*/ 166874 w 359999"/>
              <a:gd name="connsiteY36" fmla="*/ 190513 h 347249"/>
              <a:gd name="connsiteX37" fmla="*/ 166151 w 359999"/>
              <a:gd name="connsiteY37" fmla="*/ 191593 h 347249"/>
              <a:gd name="connsiteX38" fmla="*/ 159639 w 359999"/>
              <a:gd name="connsiteY38" fmla="*/ 199146 h 347249"/>
              <a:gd name="connsiteX39" fmla="*/ 158916 w 359999"/>
              <a:gd name="connsiteY39" fmla="*/ 200945 h 347249"/>
              <a:gd name="connsiteX40" fmla="*/ 162895 w 359999"/>
              <a:gd name="connsiteY40" fmla="*/ 230624 h 347249"/>
              <a:gd name="connsiteX41" fmla="*/ 177003 w 359999"/>
              <a:gd name="connsiteY41" fmla="*/ 235841 h 347249"/>
              <a:gd name="connsiteX42" fmla="*/ 177906 w 359999"/>
              <a:gd name="connsiteY42" fmla="*/ 236200 h 347249"/>
              <a:gd name="connsiteX43" fmla="*/ 236869 w 359999"/>
              <a:gd name="connsiteY43" fmla="*/ 270018 h 347249"/>
              <a:gd name="connsiteX44" fmla="*/ 237412 w 359999"/>
              <a:gd name="connsiteY44" fmla="*/ 270377 h 347249"/>
              <a:gd name="connsiteX45" fmla="*/ 250797 w 359999"/>
              <a:gd name="connsiteY45" fmla="*/ 289984 h 347249"/>
              <a:gd name="connsiteX46" fmla="*/ 251520 w 359999"/>
              <a:gd name="connsiteY46" fmla="*/ 296099 h 347249"/>
              <a:gd name="connsiteX47" fmla="*/ 251520 w 359999"/>
              <a:gd name="connsiteY47" fmla="*/ 310130 h 347249"/>
              <a:gd name="connsiteX48" fmla="*/ 251159 w 359999"/>
              <a:gd name="connsiteY48" fmla="*/ 312648 h 347249"/>
              <a:gd name="connsiteX49" fmla="*/ 197260 w 359999"/>
              <a:gd name="connsiteY49" fmla="*/ 341968 h 347249"/>
              <a:gd name="connsiteX50" fmla="*/ 59800 w 359999"/>
              <a:gd name="connsiteY50" fmla="*/ 341968 h 347249"/>
              <a:gd name="connsiteX51" fmla="*/ 7349 w 359999"/>
              <a:gd name="connsiteY51" fmla="*/ 320382 h 347249"/>
              <a:gd name="connsiteX52" fmla="*/ 114 w 359999"/>
              <a:gd name="connsiteY52" fmla="*/ 307791 h 34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59999" h="347249">
                <a:moveTo>
                  <a:pt x="272320" y="271816"/>
                </a:moveTo>
                <a:cubicBezTo>
                  <a:pt x="256765" y="242497"/>
                  <a:pt x="228188" y="227208"/>
                  <a:pt x="195993" y="214436"/>
                </a:cubicBezTo>
                <a:cubicBezTo>
                  <a:pt x="191110" y="212458"/>
                  <a:pt x="189120" y="206882"/>
                  <a:pt x="191472" y="202384"/>
                </a:cubicBezTo>
                <a:lnTo>
                  <a:pt x="191472" y="202204"/>
                </a:lnTo>
                <a:lnTo>
                  <a:pt x="192014" y="201126"/>
                </a:lnTo>
                <a:cubicBezTo>
                  <a:pt x="206304" y="181339"/>
                  <a:pt x="218782" y="156336"/>
                  <a:pt x="220592" y="124319"/>
                </a:cubicBezTo>
                <a:cubicBezTo>
                  <a:pt x="224028" y="87624"/>
                  <a:pt x="210101" y="61722"/>
                  <a:pt x="190748" y="42296"/>
                </a:cubicBezTo>
                <a:cubicBezTo>
                  <a:pt x="188035" y="39598"/>
                  <a:pt x="187312" y="35461"/>
                  <a:pt x="189120" y="32043"/>
                </a:cubicBezTo>
                <a:cubicBezTo>
                  <a:pt x="198344" y="15135"/>
                  <a:pt x="212634" y="1824"/>
                  <a:pt x="238679" y="205"/>
                </a:cubicBezTo>
                <a:cubicBezTo>
                  <a:pt x="278470" y="-1594"/>
                  <a:pt x="300174" y="23589"/>
                  <a:pt x="303791" y="55966"/>
                </a:cubicBezTo>
                <a:cubicBezTo>
                  <a:pt x="309217" y="91941"/>
                  <a:pt x="296557" y="120721"/>
                  <a:pt x="282087" y="138709"/>
                </a:cubicBezTo>
                <a:cubicBezTo>
                  <a:pt x="280278" y="142307"/>
                  <a:pt x="276660" y="144105"/>
                  <a:pt x="274852" y="147703"/>
                </a:cubicBezTo>
                <a:cubicBezTo>
                  <a:pt x="273405" y="150580"/>
                  <a:pt x="273043" y="157236"/>
                  <a:pt x="274128" y="161553"/>
                </a:cubicBezTo>
                <a:cubicBezTo>
                  <a:pt x="274491" y="163352"/>
                  <a:pt x="275394" y="164791"/>
                  <a:pt x="276842" y="166050"/>
                </a:cubicBezTo>
                <a:cubicBezTo>
                  <a:pt x="281906" y="170367"/>
                  <a:pt x="292215" y="173425"/>
                  <a:pt x="298546" y="176662"/>
                </a:cubicBezTo>
                <a:cubicBezTo>
                  <a:pt x="307589" y="180260"/>
                  <a:pt x="314824" y="183857"/>
                  <a:pt x="322058" y="187455"/>
                </a:cubicBezTo>
                <a:cubicBezTo>
                  <a:pt x="336528" y="194650"/>
                  <a:pt x="352805" y="205442"/>
                  <a:pt x="358232" y="219833"/>
                </a:cubicBezTo>
                <a:cubicBezTo>
                  <a:pt x="361850" y="228827"/>
                  <a:pt x="360040" y="246813"/>
                  <a:pt x="354615" y="254008"/>
                </a:cubicBezTo>
                <a:cubicBezTo>
                  <a:pt x="342858" y="270737"/>
                  <a:pt x="309035" y="273435"/>
                  <a:pt x="281182" y="276672"/>
                </a:cubicBezTo>
                <a:cubicBezTo>
                  <a:pt x="277565" y="276853"/>
                  <a:pt x="274128" y="275053"/>
                  <a:pt x="272320" y="271816"/>
                </a:cubicBezTo>
                <a:moveTo>
                  <a:pt x="114" y="307791"/>
                </a:moveTo>
                <a:lnTo>
                  <a:pt x="114" y="295199"/>
                </a:lnTo>
                <a:cubicBezTo>
                  <a:pt x="114" y="291603"/>
                  <a:pt x="1923" y="288004"/>
                  <a:pt x="3731" y="284408"/>
                </a:cubicBezTo>
                <a:cubicBezTo>
                  <a:pt x="10785" y="270197"/>
                  <a:pt x="25074" y="261204"/>
                  <a:pt x="37554" y="252389"/>
                </a:cubicBezTo>
                <a:cubicBezTo>
                  <a:pt x="37915" y="252210"/>
                  <a:pt x="38277" y="251850"/>
                  <a:pt x="38639" y="251670"/>
                </a:cubicBezTo>
                <a:cubicBezTo>
                  <a:pt x="49310" y="246454"/>
                  <a:pt x="59981" y="241057"/>
                  <a:pt x="72461" y="235841"/>
                </a:cubicBezTo>
                <a:cubicBezTo>
                  <a:pt x="75536" y="234403"/>
                  <a:pt x="79877" y="232784"/>
                  <a:pt x="83313" y="231344"/>
                </a:cubicBezTo>
                <a:cubicBezTo>
                  <a:pt x="84579" y="230805"/>
                  <a:pt x="85664" y="230085"/>
                  <a:pt x="86388" y="229006"/>
                </a:cubicBezTo>
                <a:cubicBezTo>
                  <a:pt x="91633" y="222710"/>
                  <a:pt x="97240" y="209759"/>
                  <a:pt x="92176" y="199866"/>
                </a:cubicBezTo>
                <a:cubicBezTo>
                  <a:pt x="90367" y="196269"/>
                  <a:pt x="88558" y="194470"/>
                  <a:pt x="85122" y="191052"/>
                </a:cubicBezTo>
                <a:lnTo>
                  <a:pt x="84760" y="190693"/>
                </a:lnTo>
                <a:cubicBezTo>
                  <a:pt x="68482" y="172705"/>
                  <a:pt x="54193" y="142127"/>
                  <a:pt x="57811" y="106331"/>
                </a:cubicBezTo>
                <a:cubicBezTo>
                  <a:pt x="61428" y="70356"/>
                  <a:pt x="84941" y="45174"/>
                  <a:pt x="124732" y="45174"/>
                </a:cubicBezTo>
                <a:cubicBezTo>
                  <a:pt x="164341" y="45174"/>
                  <a:pt x="187855" y="70176"/>
                  <a:pt x="193462" y="105972"/>
                </a:cubicBezTo>
                <a:cubicBezTo>
                  <a:pt x="193462" y="106331"/>
                  <a:pt x="193462" y="106511"/>
                  <a:pt x="193642" y="106871"/>
                </a:cubicBezTo>
                <a:cubicBezTo>
                  <a:pt x="195270" y="128276"/>
                  <a:pt x="190025" y="147883"/>
                  <a:pt x="184599" y="160474"/>
                </a:cubicBezTo>
                <a:cubicBezTo>
                  <a:pt x="179354" y="172885"/>
                  <a:pt x="173927" y="181699"/>
                  <a:pt x="166874" y="190513"/>
                </a:cubicBezTo>
                <a:cubicBezTo>
                  <a:pt x="166512" y="190872"/>
                  <a:pt x="166331" y="191232"/>
                  <a:pt x="166151" y="191593"/>
                </a:cubicBezTo>
                <a:cubicBezTo>
                  <a:pt x="164341" y="194470"/>
                  <a:pt x="161447" y="196269"/>
                  <a:pt x="159639" y="199146"/>
                </a:cubicBezTo>
                <a:cubicBezTo>
                  <a:pt x="159278" y="199687"/>
                  <a:pt x="159096" y="200226"/>
                  <a:pt x="158916" y="200945"/>
                </a:cubicBezTo>
                <a:cubicBezTo>
                  <a:pt x="155840" y="211558"/>
                  <a:pt x="159278" y="225409"/>
                  <a:pt x="162895" y="230624"/>
                </a:cubicBezTo>
                <a:cubicBezTo>
                  <a:pt x="164703" y="234042"/>
                  <a:pt x="171576" y="234223"/>
                  <a:pt x="177003" y="235841"/>
                </a:cubicBezTo>
                <a:cubicBezTo>
                  <a:pt x="177365" y="236022"/>
                  <a:pt x="177545" y="236022"/>
                  <a:pt x="177906" y="236200"/>
                </a:cubicBezTo>
                <a:cubicBezTo>
                  <a:pt x="199430" y="245194"/>
                  <a:pt x="220773" y="255807"/>
                  <a:pt x="236869" y="270018"/>
                </a:cubicBezTo>
                <a:cubicBezTo>
                  <a:pt x="237051" y="270197"/>
                  <a:pt x="237231" y="270377"/>
                  <a:pt x="237412" y="270377"/>
                </a:cubicBezTo>
                <a:cubicBezTo>
                  <a:pt x="242114" y="275053"/>
                  <a:pt x="248264" y="281350"/>
                  <a:pt x="250797" y="289984"/>
                </a:cubicBezTo>
                <a:cubicBezTo>
                  <a:pt x="251339" y="291962"/>
                  <a:pt x="251520" y="294121"/>
                  <a:pt x="251520" y="296099"/>
                </a:cubicBezTo>
                <a:lnTo>
                  <a:pt x="251520" y="310130"/>
                </a:lnTo>
                <a:cubicBezTo>
                  <a:pt x="251520" y="311029"/>
                  <a:pt x="251339" y="311929"/>
                  <a:pt x="251159" y="312648"/>
                </a:cubicBezTo>
                <a:cubicBezTo>
                  <a:pt x="245009" y="331355"/>
                  <a:pt x="220230" y="336751"/>
                  <a:pt x="197260" y="341968"/>
                </a:cubicBezTo>
                <a:cubicBezTo>
                  <a:pt x="157468" y="349163"/>
                  <a:pt x="101400" y="349163"/>
                  <a:pt x="59800" y="341968"/>
                </a:cubicBezTo>
                <a:cubicBezTo>
                  <a:pt x="39905" y="338370"/>
                  <a:pt x="18201" y="332974"/>
                  <a:pt x="7349" y="320382"/>
                </a:cubicBezTo>
                <a:cubicBezTo>
                  <a:pt x="3731" y="318584"/>
                  <a:pt x="1923" y="314986"/>
                  <a:pt x="114" y="307791"/>
                </a:cubicBezTo>
              </a:path>
            </a:pathLst>
          </a:custGeom>
          <a:gradFill>
            <a:gsLst>
              <a:gs pos="100000">
                <a:schemeClr val="accent1">
                  <a:lumMod val="60000"/>
                  <a:lumOff val="40000"/>
                </a:schemeClr>
              </a:gs>
              <a:gs pos="35000">
                <a:schemeClr val="accent1">
                  <a:lumMod val="85000"/>
                  <a:lumOff val="15000"/>
                </a:schemeClr>
              </a:gs>
            </a:gsLst>
            <a:lin ang="10800000" scaled="0"/>
          </a:gradFill>
          <a:ln w="116218" cap="flat">
            <a:noFill/>
            <a:prstDash val="solid"/>
            <a:miter/>
          </a:ln>
        </p:spPr>
        <p:txBody>
          <a:bodyPr rtlCol="0" anchor="ctr"/>
          <a:lstStyle/>
          <a:p>
            <a:endParaRPr lang="zh-CN" altLang="en-US" sz="1685"/>
          </a:p>
        </p:txBody>
      </p:sp>
      <p:sp>
        <p:nvSpPr>
          <p:cNvPr id="68" name="文本框 67"/>
          <p:cNvSpPr txBox="1"/>
          <p:nvPr>
            <p:custDataLst>
              <p:tags r:id="rId22"/>
            </p:custDataLst>
          </p:nvPr>
        </p:nvSpPr>
        <p:spPr>
          <a:xfrm>
            <a:off x="4297045" y="1291590"/>
            <a:ext cx="2402840" cy="1348740"/>
          </a:xfrm>
          <a:prstGeom prst="rect">
            <a:avLst/>
          </a:prstGeom>
          <a:noFill/>
        </p:spPr>
        <p:txBody>
          <a:bodyPr wrap="square" lIns="0" tIns="0" rIns="0" bIns="0">
            <a:noAutofit/>
          </a:bodyPr>
          <a:lstStyle/>
          <a:p>
            <a:pPr>
              <a:lnSpc>
                <a:spcPct val="150000"/>
              </a:lnSpc>
            </a:pPr>
            <a:r>
              <a:rPr lang="zh-CN" altLang="en-US" sz="1400" b="1" kern="0" spc="0" dirty="0">
                <a:ln>
                  <a:noFill/>
                  <a:prstDash val="sysDot"/>
                </a:ln>
                <a:solidFill>
                  <a:srgbClr val="FF0000"/>
                </a:solidFill>
                <a:latin typeface="+mn-ea"/>
                <a:ea typeface="+mn-ea"/>
                <a:sym typeface="+mn-ea"/>
              </a:rPr>
              <a:t>详细规划（村庄规划）传导划定详细（村庄）规划管控单元，通过</a:t>
            </a:r>
            <a:r>
              <a:rPr lang="en-US" altLang="zh-CN" sz="1400" b="1" kern="0" spc="0" dirty="0">
                <a:ln>
                  <a:noFill/>
                  <a:prstDash val="sysDot"/>
                </a:ln>
                <a:solidFill>
                  <a:srgbClr val="FF0000"/>
                </a:solidFill>
                <a:latin typeface="+mn-ea"/>
                <a:ea typeface="+mn-ea"/>
                <a:sym typeface="+mn-ea"/>
              </a:rPr>
              <a:t>“</a:t>
            </a:r>
            <a:r>
              <a:rPr lang="zh-CN" altLang="en-US" sz="1400" b="1" kern="0" spc="0" dirty="0">
                <a:ln>
                  <a:noFill/>
                  <a:prstDash val="sysDot"/>
                </a:ln>
                <a:solidFill>
                  <a:srgbClr val="FF0000"/>
                </a:solidFill>
                <a:latin typeface="+mn-ea"/>
                <a:ea typeface="+mn-ea"/>
                <a:sym typeface="+mn-ea"/>
              </a:rPr>
              <a:t>一图两表</a:t>
            </a:r>
            <a:r>
              <a:rPr lang="en-US" altLang="zh-CN" sz="1400" b="1" kern="0" spc="0" dirty="0">
                <a:ln>
                  <a:noFill/>
                  <a:prstDash val="sysDot"/>
                </a:ln>
                <a:solidFill>
                  <a:srgbClr val="FF0000"/>
                </a:solidFill>
                <a:latin typeface="+mn-ea"/>
                <a:ea typeface="+mn-ea"/>
                <a:sym typeface="+mn-ea"/>
              </a:rPr>
              <a:t>”</a:t>
            </a:r>
            <a:r>
              <a:rPr lang="zh-CN" altLang="en-US" sz="1400" b="1" kern="0" spc="0" dirty="0">
                <a:ln>
                  <a:noFill/>
                  <a:prstDash val="sysDot"/>
                </a:ln>
                <a:solidFill>
                  <a:srgbClr val="FF0000"/>
                </a:solidFill>
                <a:latin typeface="+mn-ea"/>
                <a:ea typeface="+mn-ea"/>
                <a:sym typeface="+mn-ea"/>
              </a:rPr>
              <a:t>进行管控指引</a:t>
            </a:r>
            <a:endParaRPr lang="zh-CN" altLang="en-US" sz="1400" b="1" kern="0" spc="0" dirty="0">
              <a:ln>
                <a:noFill/>
                <a:prstDash val="sysDot"/>
              </a:ln>
              <a:solidFill>
                <a:srgbClr val="FF0000"/>
              </a:solidFill>
              <a:latin typeface="+mn-ea"/>
              <a:ea typeface="+mn-ea"/>
              <a:sym typeface="+mn-ea"/>
            </a:endParaRPr>
          </a:p>
        </p:txBody>
      </p:sp>
      <p:sp>
        <p:nvSpPr>
          <p:cNvPr id="69" name="矩形 68"/>
          <p:cNvSpPr/>
          <p:nvPr>
            <p:custDataLst>
              <p:tags r:id="rId23"/>
            </p:custDataLst>
          </p:nvPr>
        </p:nvSpPr>
        <p:spPr>
          <a:xfrm>
            <a:off x="1979930" y="1289050"/>
            <a:ext cx="2005330" cy="54165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250" b="1" kern="0" dirty="0">
                <a:solidFill>
                  <a:schemeClr val="accent1"/>
                </a:solidFill>
                <a:cs typeface="+mn-lt"/>
              </a:rPr>
              <a:t>落实上位规划</a:t>
            </a:r>
            <a:endParaRPr lang="en-US" altLang="zh-CN" sz="2250" b="1" kern="0" dirty="0">
              <a:solidFill>
                <a:schemeClr val="accent1"/>
              </a:solidFill>
              <a:cs typeface="+mn-lt"/>
            </a:endParaRPr>
          </a:p>
        </p:txBody>
      </p:sp>
      <p:sp>
        <p:nvSpPr>
          <p:cNvPr id="70" name="文本框 69"/>
          <p:cNvSpPr txBox="1"/>
          <p:nvPr>
            <p:custDataLst>
              <p:tags r:id="rId24"/>
            </p:custDataLst>
          </p:nvPr>
        </p:nvSpPr>
        <p:spPr>
          <a:xfrm>
            <a:off x="2959735" y="2763520"/>
            <a:ext cx="2703195" cy="1348740"/>
          </a:xfrm>
          <a:prstGeom prst="rect">
            <a:avLst/>
          </a:prstGeom>
          <a:noFill/>
        </p:spPr>
        <p:txBody>
          <a:bodyPr wrap="square" lIns="0" tIns="0" rIns="0" bIns="0">
            <a:noAutofit/>
          </a:bodyPr>
          <a:lstStyle/>
          <a:p>
            <a:pPr>
              <a:lnSpc>
                <a:spcPct val="150000"/>
              </a:lnSpc>
            </a:pPr>
            <a:r>
              <a:rPr lang="zh-CN" altLang="en-US" sz="1400" b="1" kern="0" spc="0" dirty="0">
                <a:ln>
                  <a:noFill/>
                  <a:prstDash val="sysDot"/>
                </a:ln>
                <a:solidFill>
                  <a:schemeClr val="tx1">
                    <a:lumMod val="85000"/>
                    <a:lumOff val="15000"/>
                  </a:schemeClr>
                </a:solidFill>
                <a:latin typeface="+mn-ea"/>
                <a:ea typeface="+mn-ea"/>
                <a:sym typeface="+mn-ea"/>
              </a:rPr>
              <a:t>在下一层次规划编制阶段，应以规划单元为基本规划范围，结合实施方案，进一步统筹安排、细化落实城乡建设用地资源与各项实施任务</a:t>
            </a:r>
            <a:r>
              <a:rPr lang="zh-CN" altLang="en-US" sz="1400" kern="0" spc="0" dirty="0">
                <a:ln>
                  <a:noFill/>
                  <a:prstDash val="sysDot"/>
                </a:ln>
                <a:solidFill>
                  <a:schemeClr val="tx1">
                    <a:lumMod val="85000"/>
                    <a:lumOff val="15000"/>
                  </a:schemeClr>
                </a:solidFill>
                <a:latin typeface="+mn-ea"/>
                <a:ea typeface="+mn-ea"/>
                <a:sym typeface="+mn-ea"/>
              </a:rPr>
              <a:t>。</a:t>
            </a:r>
            <a:endParaRPr lang="zh-CN" altLang="en-US" sz="1400" kern="0" spc="0" dirty="0">
              <a:ln>
                <a:noFill/>
                <a:prstDash val="sysDot"/>
              </a:ln>
              <a:solidFill>
                <a:schemeClr val="tx1">
                  <a:lumMod val="85000"/>
                  <a:lumOff val="15000"/>
                </a:schemeClr>
              </a:solidFill>
              <a:latin typeface="+mn-ea"/>
              <a:ea typeface="+mn-ea"/>
              <a:sym typeface="+mn-ea"/>
            </a:endParaRPr>
          </a:p>
        </p:txBody>
      </p:sp>
      <p:sp>
        <p:nvSpPr>
          <p:cNvPr id="71" name="矩形 70"/>
          <p:cNvSpPr/>
          <p:nvPr>
            <p:custDataLst>
              <p:tags r:id="rId25"/>
            </p:custDataLst>
          </p:nvPr>
        </p:nvSpPr>
        <p:spPr>
          <a:xfrm>
            <a:off x="1583633" y="2759677"/>
            <a:ext cx="1085368" cy="54186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250" b="1" kern="0" dirty="0">
                <a:solidFill>
                  <a:schemeClr val="accent1"/>
                </a:solidFill>
                <a:cs typeface="+mn-lt"/>
              </a:rPr>
              <a:t>实施任务</a:t>
            </a:r>
            <a:endParaRPr lang="zh-CN" altLang="en-US" sz="2250" b="1" kern="0" dirty="0">
              <a:solidFill>
                <a:schemeClr val="accent1"/>
              </a:solidFill>
              <a:cs typeface="+mn-lt"/>
            </a:endParaRPr>
          </a:p>
        </p:txBody>
      </p:sp>
      <p:sp>
        <p:nvSpPr>
          <p:cNvPr id="72" name="文本框 71"/>
          <p:cNvSpPr txBox="1"/>
          <p:nvPr>
            <p:custDataLst>
              <p:tags r:id="rId26"/>
            </p:custDataLst>
          </p:nvPr>
        </p:nvSpPr>
        <p:spPr>
          <a:xfrm>
            <a:off x="1597315" y="4238469"/>
            <a:ext cx="2328542" cy="1348946"/>
          </a:xfrm>
          <a:prstGeom prst="rect">
            <a:avLst/>
          </a:prstGeom>
          <a:noFill/>
        </p:spPr>
        <p:txBody>
          <a:bodyPr wrap="square" lIns="0" tIns="0" rIns="0" bIns="0">
            <a:noAutofit/>
          </a:bodyPr>
          <a:lstStyle/>
          <a:p>
            <a:pPr>
              <a:lnSpc>
                <a:spcPct val="150000"/>
              </a:lnSpc>
            </a:pPr>
            <a:r>
              <a:rPr lang="zh-CN" altLang="en-US" sz="1400" b="1" kern="0" spc="0" dirty="0">
                <a:ln>
                  <a:noFill/>
                  <a:prstDash val="sysDot"/>
                </a:ln>
                <a:solidFill>
                  <a:schemeClr val="tx1">
                    <a:lumMod val="85000"/>
                    <a:lumOff val="15000"/>
                  </a:schemeClr>
                </a:solidFill>
                <a:latin typeface="+mn-ea"/>
                <a:ea typeface="+mn-ea"/>
                <a:sym typeface="+mn-ea"/>
              </a:rPr>
              <a:t>加强小流域综合治理，增强农田抵抗自然灾害的能力，改善农业生态环境</a:t>
            </a:r>
            <a:r>
              <a:rPr lang="zh-CN" altLang="en-US" sz="1125" b="1" kern="0" spc="0" dirty="0">
                <a:ln>
                  <a:noFill/>
                  <a:prstDash val="sysDot"/>
                </a:ln>
                <a:solidFill>
                  <a:schemeClr val="tx1">
                    <a:lumMod val="85000"/>
                    <a:lumOff val="15000"/>
                  </a:schemeClr>
                </a:solidFill>
                <a:latin typeface="+mn-ea"/>
                <a:ea typeface="+mn-ea"/>
                <a:sym typeface="+mn-ea"/>
              </a:rPr>
              <a:t>。</a:t>
            </a:r>
            <a:endParaRPr lang="zh-CN" altLang="en-US" sz="1125" b="1" kern="0" spc="0" dirty="0">
              <a:ln>
                <a:noFill/>
                <a:prstDash val="sysDot"/>
              </a:ln>
              <a:solidFill>
                <a:schemeClr val="tx1">
                  <a:lumMod val="85000"/>
                  <a:lumOff val="15000"/>
                </a:schemeClr>
              </a:solidFill>
              <a:latin typeface="+mn-ea"/>
              <a:ea typeface="+mn-ea"/>
              <a:sym typeface="+mn-ea"/>
            </a:endParaRPr>
          </a:p>
        </p:txBody>
      </p:sp>
      <p:sp>
        <p:nvSpPr>
          <p:cNvPr id="73" name="矩形 72"/>
          <p:cNvSpPr/>
          <p:nvPr>
            <p:custDataLst>
              <p:tags r:id="rId27"/>
            </p:custDataLst>
          </p:nvPr>
        </p:nvSpPr>
        <p:spPr>
          <a:xfrm>
            <a:off x="200018" y="4231331"/>
            <a:ext cx="1085368" cy="54186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250" b="1" kern="0" dirty="0">
                <a:solidFill>
                  <a:schemeClr val="accent1"/>
                </a:solidFill>
                <a:cs typeface="+mn-lt"/>
              </a:rPr>
              <a:t>农业生态</a:t>
            </a:r>
            <a:endParaRPr lang="zh-CN" altLang="en-US" sz="2250" b="1" kern="0" dirty="0">
              <a:solidFill>
                <a:schemeClr val="accent1"/>
              </a:solidFill>
              <a:cs typeface="+mn-lt"/>
            </a:endParaRPr>
          </a:p>
        </p:txBody>
      </p:sp>
      <p:sp>
        <p:nvSpPr>
          <p:cNvPr id="74" name="矩形 73"/>
          <p:cNvSpPr/>
          <p:nvPr>
            <p:custDataLst>
              <p:tags r:id="rId28"/>
            </p:custDataLst>
          </p:nvPr>
        </p:nvSpPr>
        <p:spPr>
          <a:xfrm>
            <a:off x="4071882" y="1360595"/>
            <a:ext cx="62221" cy="46326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85"/>
          </a:p>
        </p:txBody>
      </p:sp>
      <p:sp>
        <p:nvSpPr>
          <p:cNvPr id="75" name="矩形 74"/>
          <p:cNvSpPr/>
          <p:nvPr>
            <p:custDataLst>
              <p:tags r:id="rId29"/>
            </p:custDataLst>
          </p:nvPr>
        </p:nvSpPr>
        <p:spPr>
          <a:xfrm>
            <a:off x="2736448" y="2833438"/>
            <a:ext cx="62221" cy="46326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85"/>
          </a:p>
        </p:txBody>
      </p:sp>
      <p:sp>
        <p:nvSpPr>
          <p:cNvPr id="76" name="矩形 75"/>
          <p:cNvSpPr/>
          <p:nvPr>
            <p:custDataLst>
              <p:tags r:id="rId30"/>
            </p:custDataLst>
          </p:nvPr>
        </p:nvSpPr>
        <p:spPr>
          <a:xfrm>
            <a:off x="1367704" y="4305092"/>
            <a:ext cx="62221" cy="46326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85"/>
          </a:p>
        </p:txBody>
      </p:sp>
      <p:cxnSp>
        <p:nvCxnSpPr>
          <p:cNvPr id="77" name="直接连接符 76"/>
          <p:cNvCxnSpPr/>
          <p:nvPr>
            <p:custDataLst>
              <p:tags r:id="rId31"/>
            </p:custDataLst>
          </p:nvPr>
        </p:nvCxnSpPr>
        <p:spPr>
          <a:xfrm>
            <a:off x="6699919" y="1662778"/>
            <a:ext cx="101049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32"/>
            </p:custDataLst>
          </p:nvPr>
        </p:nvCxnSpPr>
        <p:spPr>
          <a:xfrm>
            <a:off x="5365676" y="3168933"/>
            <a:ext cx="847658"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33"/>
            </p:custDataLst>
          </p:nvPr>
        </p:nvCxnSpPr>
        <p:spPr>
          <a:xfrm>
            <a:off x="4018345" y="4642965"/>
            <a:ext cx="74504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1">
            <a:alphaModFix amt="20000"/>
          </a:blip>
        </p:blipFill>
        <p:spPr>
          <a:xfrm>
            <a:off x="0" y="1214120"/>
            <a:ext cx="9144000" cy="4572000"/>
          </a:xfrm>
          <a:prstGeom prst="rect">
            <a:avLst/>
          </a:prstGeom>
        </p:spPr>
      </p:pic>
      <p:sp>
        <p:nvSpPr>
          <p:cNvPr id="10" name="标题 1"/>
          <p:cNvSpPr txBox="1"/>
          <p:nvPr/>
        </p:nvSpPr>
        <p:spPr>
          <a:xfrm>
            <a:off x="490855" y="1079500"/>
            <a:ext cx="8105775" cy="5295900"/>
          </a:xfrm>
          <a:prstGeom prst="rect">
            <a:avLst/>
          </a:prstGeom>
        </p:spPr>
        <p:txBody>
          <a:bodyPr vert="horz" lIns="63304" tIns="31652" rIns="63304" bIns="31652"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indent="304800" algn="just">
              <a:lnSpc>
                <a:spcPct val="150000"/>
              </a:lnSpc>
            </a:pPr>
            <a:r>
              <a:rPr lang="zh-CN" altLang="zh-CN" sz="1600" b="1" dirty="0">
                <a:latin typeface="微软雅黑" panose="020B0503020204020204" charset="-122"/>
                <a:ea typeface="微软雅黑" panose="020B0503020204020204" charset="-122"/>
                <a:cs typeface="微软雅黑" panose="020B0503020204020204" charset="-122"/>
              </a:rPr>
              <a:t>组织保障</a:t>
            </a:r>
            <a:endParaRPr lang="zh-CN" altLang="zh-CN" sz="1600" b="1" dirty="0">
              <a:latin typeface="微软雅黑" panose="020B0503020204020204" charset="-122"/>
              <a:ea typeface="微软雅黑" panose="020B0503020204020204" charset="-122"/>
              <a:cs typeface="微软雅黑" panose="020B0503020204020204" charset="-122"/>
            </a:endParaRPr>
          </a:p>
          <a:p>
            <a:pPr indent="304800" algn="just">
              <a:lnSpc>
                <a:spcPct val="150000"/>
              </a:lnSpc>
            </a:pPr>
            <a:r>
              <a:rPr lang="zh-CN" altLang="zh-CN" sz="1600" b="1" dirty="0">
                <a:latin typeface="微软雅黑" panose="020B0503020204020204" charset="-122"/>
                <a:ea typeface="微软雅黑" panose="020B0503020204020204" charset="-122"/>
                <a:cs typeface="微软雅黑" panose="020B0503020204020204" charset="-122"/>
              </a:rPr>
              <a:t>由县级人民政府与乡镇人民政府共同负责规划实施，建立政府负责，部门协同，公众参与、上下联动的工作机制，制定推进乡镇规划的实施措施，按照项目计划制定乡镇年度工作安排，监督检查各年度工作的推进执行情况</a:t>
            </a:r>
            <a:endParaRPr lang="zh-CN" altLang="zh-CN" sz="1600" b="1" dirty="0">
              <a:latin typeface="微软雅黑" panose="020B0503020204020204" charset="-122"/>
              <a:ea typeface="微软雅黑" panose="020B0503020204020204" charset="-122"/>
              <a:cs typeface="微软雅黑" panose="020B0503020204020204" charset="-122"/>
            </a:endParaRPr>
          </a:p>
          <a:p>
            <a:pPr indent="304800" algn="just" fontAlgn="auto">
              <a:lnSpc>
                <a:spcPct val="150000"/>
              </a:lnSpc>
            </a:pPr>
            <a:r>
              <a:rPr lang="zh-CN" altLang="zh-CN" sz="1600" b="1" dirty="0">
                <a:latin typeface="微软雅黑" panose="020B0503020204020204" charset="-122"/>
                <a:ea typeface="微软雅黑" panose="020B0503020204020204" charset="-122"/>
                <a:cs typeface="微软雅黑" panose="020B0503020204020204" charset="-122"/>
              </a:rPr>
              <a:t>配套政策</a:t>
            </a:r>
            <a:endParaRPr lang="zh-CN" altLang="zh-CN" sz="1600" b="1" dirty="0">
              <a:latin typeface="微软雅黑" panose="020B0503020204020204" charset="-122"/>
              <a:ea typeface="微软雅黑" panose="020B0503020204020204" charset="-122"/>
              <a:cs typeface="微软雅黑" panose="020B0503020204020204" charset="-122"/>
            </a:endParaRPr>
          </a:p>
          <a:p>
            <a:pPr indent="304800" algn="just">
              <a:lnSpc>
                <a:spcPct val="150000"/>
              </a:lnSpc>
            </a:pPr>
            <a:r>
              <a:rPr lang="zh-CN" altLang="zh-CN" sz="1600" b="1" dirty="0">
                <a:latin typeface="微软雅黑" panose="020B0503020204020204" charset="-122"/>
                <a:ea typeface="微软雅黑" panose="020B0503020204020204" charset="-122"/>
                <a:cs typeface="微软雅黑" panose="020B0503020204020204" charset="-122"/>
              </a:rPr>
              <a:t>落实和细化主体功能政策，完善财政、投资。产业、环境、生态、人口、土地等规划实施政策措施综合运用集体经营性建设用地入市、宅基地改革等政策工具。</a:t>
            </a:r>
            <a:endParaRPr lang="zh-CN" altLang="zh-CN" sz="1600" b="1" dirty="0">
              <a:latin typeface="微软雅黑" panose="020B0503020204020204" charset="-122"/>
              <a:ea typeface="微软雅黑" panose="020B0503020204020204" charset="-122"/>
              <a:cs typeface="微软雅黑" panose="020B0503020204020204" charset="-122"/>
            </a:endParaRPr>
          </a:p>
          <a:p>
            <a:pPr indent="304800" algn="just">
              <a:lnSpc>
                <a:spcPct val="150000"/>
              </a:lnSpc>
            </a:pPr>
            <a:r>
              <a:rPr lang="zh-CN" altLang="zh-CN" sz="1600" b="1" dirty="0">
                <a:latin typeface="微软雅黑" panose="020B0503020204020204" charset="-122"/>
                <a:ea typeface="微软雅黑" panose="020B0503020204020204" charset="-122"/>
                <a:cs typeface="微软雅黑" panose="020B0503020204020204" charset="-122"/>
              </a:rPr>
              <a:t>实施监督</a:t>
            </a:r>
            <a:endParaRPr lang="zh-CN" altLang="zh-CN" sz="1600" b="1" dirty="0">
              <a:latin typeface="微软雅黑" panose="020B0503020204020204" charset="-122"/>
              <a:ea typeface="微软雅黑" panose="020B0503020204020204" charset="-122"/>
              <a:cs typeface="微软雅黑" panose="020B0503020204020204" charset="-122"/>
            </a:endParaRPr>
          </a:p>
          <a:p>
            <a:pPr indent="304800" algn="just">
              <a:lnSpc>
                <a:spcPct val="150000"/>
              </a:lnSpc>
            </a:pPr>
            <a:r>
              <a:rPr lang="zh-CN" altLang="zh-CN" sz="1600" b="1" dirty="0">
                <a:latin typeface="微软雅黑" panose="020B0503020204020204" charset="-122"/>
                <a:ea typeface="微软雅黑" panose="020B0503020204020204" charset="-122"/>
                <a:cs typeface="微软雅黑" panose="020B0503020204020204" charset="-122"/>
              </a:rPr>
              <a:t>数据库汇入上级国土空间基础信息平台和</a:t>
            </a:r>
            <a:r>
              <a:rPr lang="en-US" altLang="zh-CN" sz="1600" b="1" dirty="0">
                <a:latin typeface="微软雅黑" panose="020B0503020204020204" charset="-122"/>
                <a:ea typeface="微软雅黑" panose="020B0503020204020204" charset="-122"/>
                <a:cs typeface="微软雅黑" panose="020B0503020204020204" charset="-122"/>
              </a:rPr>
              <a:t>“</a:t>
            </a:r>
            <a:r>
              <a:rPr lang="zh-CN" altLang="en-US" sz="1600" b="1" dirty="0">
                <a:latin typeface="微软雅黑" panose="020B0503020204020204" charset="-122"/>
                <a:ea typeface="微软雅黑" panose="020B0503020204020204" charset="-122"/>
                <a:cs typeface="微软雅黑" panose="020B0503020204020204" charset="-122"/>
              </a:rPr>
              <a:t>一张图</a:t>
            </a:r>
            <a:r>
              <a:rPr lang="en-US" altLang="zh-CN" sz="1600" b="1" dirty="0">
                <a:latin typeface="微软雅黑" panose="020B0503020204020204" charset="-122"/>
                <a:ea typeface="微软雅黑" panose="020B0503020204020204" charset="-122"/>
                <a:cs typeface="微软雅黑" panose="020B0503020204020204" charset="-122"/>
              </a:rPr>
              <a:t>”</a:t>
            </a:r>
            <a:r>
              <a:rPr lang="zh-CN" altLang="en-US" sz="1600" b="1" dirty="0">
                <a:latin typeface="微软雅黑" panose="020B0503020204020204" charset="-122"/>
                <a:ea typeface="微软雅黑" panose="020B0503020204020204" charset="-122"/>
                <a:cs typeface="微软雅黑" panose="020B0503020204020204" charset="-122"/>
              </a:rPr>
              <a:t>实施监督信息系统完善规划实施动态监测、评估、预警、考核机制，接入内蒙古自治区国土空间规划监测预警信息系统</a:t>
            </a:r>
            <a:endParaRPr lang="zh-CN" altLang="zh-CN" sz="1600" b="1" dirty="0">
              <a:latin typeface="微软雅黑" panose="020B0503020204020204" charset="-122"/>
              <a:ea typeface="微软雅黑" panose="020B0503020204020204" charset="-122"/>
              <a:cs typeface="微软雅黑" panose="020B0503020204020204" charset="-122"/>
            </a:endParaRPr>
          </a:p>
          <a:p>
            <a:pPr indent="304800" algn="just">
              <a:lnSpc>
                <a:spcPct val="150000"/>
              </a:lnSpc>
            </a:pPr>
            <a:endParaRPr lang="zh-CN" altLang="zh-CN" sz="1600" dirty="0">
              <a:effectLst/>
              <a:latin typeface="微软雅黑" panose="020B0503020204020204" charset="-122"/>
              <a:ea typeface="微软雅黑" panose="020B0503020204020204" charset="-122"/>
              <a:cs typeface="微软雅黑" panose="020B0503020204020204" charset="-122"/>
            </a:endParaRPr>
          </a:p>
        </p:txBody>
      </p:sp>
      <p:grpSp>
        <p:nvGrpSpPr>
          <p:cNvPr id="1186" name="组合 1185"/>
          <p:cNvGrpSpPr/>
          <p:nvPr>
            <p:custDataLst>
              <p:tags r:id="rId2"/>
            </p:custDataLst>
          </p:nvPr>
        </p:nvGrpSpPr>
        <p:grpSpPr>
          <a:xfrm rot="5400000">
            <a:off x="6163310" y="3937635"/>
            <a:ext cx="2882265" cy="3060065"/>
            <a:chOff x="3351" y="3940"/>
            <a:chExt cx="4539" cy="4819"/>
          </a:xfrm>
        </p:grpSpPr>
        <p:sp>
          <p:nvSpPr>
            <p:cNvPr id="1187" name="PA-任意多边形 29"/>
            <p:cNvSpPr/>
            <p:nvPr>
              <p:custDataLst>
                <p:tags r:id="rId3"/>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4"/>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5"/>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6" name="PA-任意多边形 6"/>
            <p:cNvSpPr/>
            <p:nvPr>
              <p:custDataLst>
                <p:tags r:id="rId6"/>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7"/>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8"/>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5" name="PA-任意多边形 33"/>
            <p:cNvSpPr/>
            <p:nvPr>
              <p:custDataLst>
                <p:tags r:id="rId9"/>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标题 1"/>
          <p:cNvSpPr>
            <a:spLocks noGrp="1"/>
          </p:cNvSpPr>
          <p:nvPr/>
        </p:nvSpPr>
        <p:spPr>
          <a:xfrm>
            <a:off x="275590" y="568960"/>
            <a:ext cx="5387340" cy="728980"/>
          </a:xfrm>
          <a:prstGeom prst="rect">
            <a:avLst/>
          </a:prstGeom>
        </p:spPr>
        <p:txBody>
          <a:bodyPr vert="horz" lIns="91440" tIns="45720" rIns="91440" bIns="45720" rtlCol="0" anchor="ctr">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dirty="0">
                <a:solidFill>
                  <a:schemeClr val="tx1"/>
                </a:solidFill>
                <a:latin typeface="汉仪综艺体简" panose="02010600000101010101" charset="-122"/>
                <a:ea typeface="汉仪综艺体简" panose="02010600000101010101" charset="-122"/>
              </a:rPr>
              <a:t>7.2 </a:t>
            </a:r>
            <a:r>
              <a:rPr lang="zh-CN" sz="2400" b="1" dirty="0">
                <a:solidFill>
                  <a:schemeClr val="tx1"/>
                </a:solidFill>
                <a:latin typeface="汉仪综艺体简" panose="02010600000101010101" charset="-122"/>
                <a:ea typeface="汉仪综艺体简" panose="02010600000101010101" charset="-122"/>
              </a:rPr>
              <a:t>实施保障</a:t>
            </a:r>
            <a:endParaRPr lang="zh-CN" sz="2400" b="1" dirty="0">
              <a:solidFill>
                <a:schemeClr val="tx1"/>
              </a:solidFill>
              <a:latin typeface="汉仪综艺体简" panose="02010600000101010101" charset="-122"/>
              <a:ea typeface="汉仪综艺体简" panose="0201060000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F35B0BEE-F18A-47BB-8FCB-E00DA2F2635D-3" descr="C:/Users/Administrator/AppData/Local/Temp/wpp.nApcbfwpp"/>
          <p:cNvPicPr/>
          <p:nvPr/>
        </p:nvPicPr>
        <p:blipFill>
          <a:blip r:embed="rId1">
            <a:alphaModFix amt="40000"/>
          </a:blip>
        </p:blipFill>
        <p:spPr>
          <a:xfrm>
            <a:off x="0" y="1714500"/>
            <a:ext cx="9144000" cy="5143500"/>
          </a:xfrm>
          <a:prstGeom prst="rect">
            <a:avLst/>
          </a:prstGeom>
        </p:spPr>
      </p:pic>
      <p:sp>
        <p:nvSpPr>
          <p:cNvPr id="6" name="标题 1"/>
          <p:cNvSpPr>
            <a:spLocks noGrp="1"/>
          </p:cNvSpPr>
          <p:nvPr>
            <p:ph type="title" idx="4294967295"/>
          </p:nvPr>
        </p:nvSpPr>
        <p:spPr>
          <a:xfrm>
            <a:off x="5055870" y="2297430"/>
            <a:ext cx="2007235" cy="705485"/>
          </a:xfrm>
        </p:spPr>
        <p:txBody>
          <a:bodyPr>
            <a:normAutofit/>
          </a:bodyPr>
          <a:lstStyle/>
          <a:p>
            <a:r>
              <a:rPr lang="zh-CN" altLang="en-US" sz="2000" b="1" dirty="0">
                <a:solidFill>
                  <a:srgbClr val="437194"/>
                </a:solidFill>
                <a:latin typeface="汉仪综艺体简" panose="02010600000101010101" charset="-122"/>
                <a:ea typeface="汉仪综艺体简" panose="02010600000101010101" charset="-122"/>
              </a:rPr>
              <a:t>第一部分</a:t>
            </a:r>
            <a:r>
              <a:rPr lang="en-US" altLang="zh-CN" sz="2000" b="1" dirty="0">
                <a:solidFill>
                  <a:srgbClr val="437194"/>
                </a:solidFill>
                <a:latin typeface="汉仪综艺体简" panose="02010600000101010101" charset="-122"/>
                <a:ea typeface="汉仪综艺体简" panose="02010600000101010101" charset="-122"/>
              </a:rPr>
              <a:t> </a:t>
            </a:r>
            <a:r>
              <a:rPr lang="zh-CN" altLang="en-US" sz="2000" b="1" dirty="0">
                <a:solidFill>
                  <a:srgbClr val="437194"/>
                </a:solidFill>
                <a:latin typeface="汉仪综艺体简" panose="02010600000101010101" charset="-122"/>
                <a:ea typeface="汉仪综艺体简" panose="02010600000101010101" charset="-122"/>
              </a:rPr>
              <a:t>总</a:t>
            </a:r>
            <a:r>
              <a:rPr lang="en-US" altLang="zh-CN" sz="2000" b="1" dirty="0">
                <a:solidFill>
                  <a:srgbClr val="437194"/>
                </a:solidFill>
                <a:latin typeface="汉仪综艺体简" panose="02010600000101010101" charset="-122"/>
                <a:ea typeface="汉仪综艺体简" panose="02010600000101010101" charset="-122"/>
              </a:rPr>
              <a:t> </a:t>
            </a:r>
            <a:r>
              <a:rPr lang="zh-CN" altLang="en-US" sz="2000" b="1" dirty="0">
                <a:solidFill>
                  <a:srgbClr val="437194"/>
                </a:solidFill>
                <a:latin typeface="汉仪综艺体简" panose="02010600000101010101" charset="-122"/>
                <a:ea typeface="汉仪综艺体简" panose="02010600000101010101" charset="-122"/>
              </a:rPr>
              <a:t>则</a:t>
            </a:r>
            <a:endParaRPr lang="zh-CN" altLang="en-US" sz="2000" b="1" dirty="0">
              <a:solidFill>
                <a:srgbClr val="437194"/>
              </a:solidFill>
              <a:latin typeface="汉仪综艺体简" panose="02010600000101010101" charset="-122"/>
              <a:ea typeface="汉仪综艺体简" panose="0201060000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6" name="组合 1185"/>
          <p:cNvGrpSpPr/>
          <p:nvPr>
            <p:custDataLst>
              <p:tags r:id="rId1"/>
            </p:custDataLst>
          </p:nvPr>
        </p:nvGrpSpPr>
        <p:grpSpPr>
          <a:xfrm rot="5400000">
            <a:off x="5996940" y="-229235"/>
            <a:ext cx="2882265" cy="3418205"/>
            <a:chOff x="3351" y="3940"/>
            <a:chExt cx="4539" cy="5383"/>
          </a:xfrm>
        </p:grpSpPr>
        <p:sp>
          <p:nvSpPr>
            <p:cNvPr id="1187" name="PA-任意多边形 29"/>
            <p:cNvSpPr/>
            <p:nvPr>
              <p:custDataLst>
                <p:tags r:id="rId2"/>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3"/>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9" name="PA-任意多边形 30"/>
            <p:cNvSpPr/>
            <p:nvPr>
              <p:custDataLst>
                <p:tags r:id="rId4"/>
              </p:custDataLst>
            </p:nvPr>
          </p:nvSpPr>
          <p:spPr>
            <a:xfrm>
              <a:off x="4723" y="3942"/>
              <a:ext cx="1494" cy="465"/>
            </a:xfrm>
            <a:custGeom>
              <a:avLst/>
              <a:gdLst/>
              <a:ahLst/>
              <a:cxnLst/>
              <a:rect l="0" t="0" r="0" b="0"/>
              <a:pathLst>
                <a:path w="1039242" h="323216">
                  <a:moveTo>
                    <a:pt x="1013079" y="0"/>
                  </a:moveTo>
                  <a:lnTo>
                    <a:pt x="1013079" y="8128"/>
                  </a:lnTo>
                  <a:lnTo>
                    <a:pt x="519684" y="292989"/>
                  </a:lnTo>
                  <a:lnTo>
                    <a:pt x="26289" y="8128"/>
                  </a:lnTo>
                  <a:lnTo>
                    <a:pt x="26289" y="0"/>
                  </a:lnTo>
                  <a:lnTo>
                    <a:pt x="0" y="0"/>
                  </a:lnTo>
                  <a:lnTo>
                    <a:pt x="0" y="23368"/>
                  </a:lnTo>
                  <a:lnTo>
                    <a:pt x="519684" y="323215"/>
                  </a:lnTo>
                  <a:lnTo>
                    <a:pt x="1039241" y="23368"/>
                  </a:lnTo>
                  <a:lnTo>
                    <a:pt x="1039241"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5"/>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1" name="PA_ImportSvg_636777031883892508"/>
            <p:cNvSpPr/>
            <p:nvPr>
              <p:custDataLst>
                <p:tags r:id="rId6"/>
              </p:custDataLst>
            </p:nvPr>
          </p:nvSpPr>
          <p:spPr>
            <a:xfrm>
              <a:off x="5369" y="8082"/>
              <a:ext cx="1075" cy="1241"/>
            </a:xfrm>
            <a:custGeom>
              <a:avLst/>
              <a:gdLst/>
              <a:ahLst/>
              <a:cxnLst/>
              <a:rect l="l" t="t" r="r" b="b"/>
              <a:pathLst>
                <a:path w="747395" h="863600">
                  <a:moveTo>
                    <a:pt x="373635" y="0"/>
                  </a:moveTo>
                  <a:lnTo>
                    <a:pt x="1" y="215900"/>
                  </a:lnTo>
                  <a:lnTo>
                    <a:pt x="1" y="647700"/>
                  </a:lnTo>
                  <a:lnTo>
                    <a:pt x="373635" y="863600"/>
                  </a:lnTo>
                  <a:lnTo>
                    <a:pt x="747396" y="647700"/>
                  </a:lnTo>
                  <a:lnTo>
                    <a:pt x="747396" y="215900"/>
                  </a:lnTo>
                  <a:moveTo>
                    <a:pt x="728600" y="636778"/>
                  </a:moveTo>
                  <a:lnTo>
                    <a:pt x="373635" y="841756"/>
                  </a:lnTo>
                  <a:lnTo>
                    <a:pt x="18797" y="636778"/>
                  </a:lnTo>
                  <a:lnTo>
                    <a:pt x="18797" y="226822"/>
                  </a:lnTo>
                  <a:lnTo>
                    <a:pt x="373635" y="21844"/>
                  </a:lnTo>
                  <a:lnTo>
                    <a:pt x="728600" y="226822"/>
                  </a:lnTo>
                </a:path>
              </a:pathLst>
            </a:custGeom>
            <a:solidFill>
              <a:srgbClr val="A8D335"/>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2" name="PA_ImportSvg_636777031884351288"/>
            <p:cNvSpPr/>
            <p:nvPr>
              <p:custDataLst>
                <p:tags r:id="rId7"/>
              </p:custDataLst>
            </p:nvPr>
          </p:nvSpPr>
          <p:spPr>
            <a:xfrm>
              <a:off x="5065" y="6001"/>
              <a:ext cx="1309" cy="1512"/>
            </a:xfrm>
            <a:custGeom>
              <a:avLst/>
              <a:gdLst/>
              <a:ahLst/>
              <a:cxnLst/>
              <a:rect l="l" t="t" r="r" b="b"/>
              <a:pathLst>
                <a:path w="910717" h="1051814">
                  <a:moveTo>
                    <a:pt x="455296" y="0"/>
                  </a:moveTo>
                  <a:lnTo>
                    <a:pt x="1" y="262636"/>
                  </a:lnTo>
                  <a:lnTo>
                    <a:pt x="1" y="789051"/>
                  </a:lnTo>
                  <a:lnTo>
                    <a:pt x="455296" y="1051814"/>
                  </a:lnTo>
                  <a:lnTo>
                    <a:pt x="910718" y="789051"/>
                  </a:lnTo>
                  <a:lnTo>
                    <a:pt x="910718" y="262636"/>
                  </a:lnTo>
                  <a:moveTo>
                    <a:pt x="887096" y="774700"/>
                  </a:moveTo>
                  <a:lnTo>
                    <a:pt x="455296" y="1024255"/>
                  </a:lnTo>
                  <a:lnTo>
                    <a:pt x="22734" y="775335"/>
                  </a:lnTo>
                  <a:lnTo>
                    <a:pt x="22734" y="275971"/>
                  </a:lnTo>
                  <a:lnTo>
                    <a:pt x="455296" y="26289"/>
                  </a:lnTo>
                  <a:lnTo>
                    <a:pt x="887096" y="275971"/>
                  </a:lnTo>
                </a:path>
              </a:pathLst>
            </a:custGeom>
            <a:solidFill>
              <a:srgbClr val="00ADEE"/>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6" name="PA-任意多边形 6"/>
            <p:cNvSpPr/>
            <p:nvPr>
              <p:custDataLst>
                <p:tags r:id="rId8"/>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9"/>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10"/>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3" name="PA_ImportSvg_636777031883288426"/>
            <p:cNvSpPr/>
            <p:nvPr>
              <p:custDataLst>
                <p:tags r:id="rId11"/>
              </p:custDataLst>
            </p:nvPr>
          </p:nvSpPr>
          <p:spPr>
            <a:xfrm>
              <a:off x="3715" y="3973"/>
              <a:ext cx="1756" cy="2028"/>
            </a:xfrm>
            <a:custGeom>
              <a:avLst/>
              <a:gdLst/>
              <a:ahLst/>
              <a:cxnLst/>
              <a:rect l="l" t="t" r="r" b="b"/>
              <a:pathLst>
                <a:path w="1221360" h="1410336">
                  <a:moveTo>
                    <a:pt x="610362" y="0"/>
                  </a:moveTo>
                  <a:lnTo>
                    <a:pt x="0" y="352552"/>
                  </a:lnTo>
                  <a:lnTo>
                    <a:pt x="0" y="1057656"/>
                  </a:lnTo>
                  <a:lnTo>
                    <a:pt x="610362" y="1410335"/>
                  </a:lnTo>
                  <a:lnTo>
                    <a:pt x="1221359" y="1057656"/>
                  </a:lnTo>
                  <a:lnTo>
                    <a:pt x="1221359" y="352552"/>
                  </a:lnTo>
                  <a:moveTo>
                    <a:pt x="1190244" y="1040003"/>
                  </a:moveTo>
                  <a:lnTo>
                    <a:pt x="610362" y="1374648"/>
                  </a:lnTo>
                  <a:lnTo>
                    <a:pt x="30861" y="1040003"/>
                  </a:lnTo>
                  <a:lnTo>
                    <a:pt x="30861" y="370586"/>
                  </a:lnTo>
                  <a:lnTo>
                    <a:pt x="610362" y="35560"/>
                  </a:lnTo>
                  <a:lnTo>
                    <a:pt x="1190625" y="370586"/>
                  </a:lnTo>
                </a:path>
              </a:pathLst>
            </a:custGeom>
            <a:solidFill>
              <a:srgbClr val="FF800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04" name="PA_ImportSvg_636777031885069364"/>
            <p:cNvSpPr/>
            <p:nvPr>
              <p:custDataLst>
                <p:tags r:id="rId12"/>
              </p:custDataLst>
            </p:nvPr>
          </p:nvSpPr>
          <p:spPr>
            <a:xfrm>
              <a:off x="6171" y="4493"/>
              <a:ext cx="1494" cy="1725"/>
            </a:xfrm>
            <a:custGeom>
              <a:avLst/>
              <a:gdLst/>
              <a:ahLst/>
              <a:cxnLst/>
              <a:rect l="l" t="t" r="r" b="b"/>
              <a:pathLst>
                <a:path w="1039114" h="1199897">
                  <a:moveTo>
                    <a:pt x="519557" y="1"/>
                  </a:moveTo>
                  <a:lnTo>
                    <a:pt x="0" y="300102"/>
                  </a:lnTo>
                  <a:lnTo>
                    <a:pt x="0" y="900050"/>
                  </a:lnTo>
                  <a:lnTo>
                    <a:pt x="519557" y="1199897"/>
                  </a:lnTo>
                  <a:lnTo>
                    <a:pt x="1039114" y="900050"/>
                  </a:lnTo>
                  <a:lnTo>
                    <a:pt x="1039114" y="300102"/>
                  </a:lnTo>
                  <a:moveTo>
                    <a:pt x="1012825" y="884810"/>
                  </a:moveTo>
                  <a:lnTo>
                    <a:pt x="519557" y="1169671"/>
                  </a:lnTo>
                  <a:lnTo>
                    <a:pt x="26162" y="884810"/>
                  </a:lnTo>
                  <a:lnTo>
                    <a:pt x="26162" y="315088"/>
                  </a:lnTo>
                  <a:lnTo>
                    <a:pt x="519557" y="30227"/>
                  </a:lnTo>
                  <a:lnTo>
                    <a:pt x="1012825" y="315088"/>
                  </a:lnTo>
                </a:path>
              </a:pathLst>
            </a:custGeom>
            <a:solidFill>
              <a:srgbClr val="0072BD"/>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05" name="PA-任意多边形 33"/>
            <p:cNvSpPr/>
            <p:nvPr>
              <p:custDataLst>
                <p:tags r:id="rId13"/>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任意多边形 20"/>
          <p:cNvSpPr/>
          <p:nvPr>
            <p:custDataLst>
              <p:tags r:id="rId14"/>
            </p:custDataLst>
          </p:nvPr>
        </p:nvSpPr>
        <p:spPr>
          <a:xfrm>
            <a:off x="329565" y="511810"/>
            <a:ext cx="2453005" cy="44005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711" h="1157">
                <a:moveTo>
                  <a:pt x="193" y="0"/>
                </a:moveTo>
                <a:lnTo>
                  <a:pt x="4866" y="0"/>
                </a:lnTo>
                <a:cubicBezTo>
                  <a:pt x="4873" y="0"/>
                  <a:pt x="4879" y="0"/>
                  <a:pt x="4886" y="1"/>
                </a:cubicBezTo>
                <a:lnTo>
                  <a:pt x="4886" y="1"/>
                </a:lnTo>
                <a:lnTo>
                  <a:pt x="6711" y="1"/>
                </a:lnTo>
                <a:lnTo>
                  <a:pt x="6711" y="1156"/>
                </a:lnTo>
                <a:lnTo>
                  <a:pt x="4886" y="1156"/>
                </a:lnTo>
                <a:lnTo>
                  <a:pt x="4886" y="1156"/>
                </a:lnTo>
                <a:cubicBezTo>
                  <a:pt x="4879" y="1157"/>
                  <a:pt x="4873" y="1157"/>
                  <a:pt x="4866" y="1157"/>
                </a:cubicBezTo>
                <a:lnTo>
                  <a:pt x="193" y="1157"/>
                </a:lnTo>
                <a:cubicBezTo>
                  <a:pt x="86" y="1157"/>
                  <a:pt x="0" y="1071"/>
                  <a:pt x="0" y="964"/>
                </a:cubicBezTo>
                <a:lnTo>
                  <a:pt x="0" y="193"/>
                </a:lnTo>
                <a:cubicBezTo>
                  <a:pt x="0" y="86"/>
                  <a:pt x="86" y="0"/>
                  <a:pt x="193" y="0"/>
                </a:cubicBezTo>
                <a:close/>
              </a:path>
            </a:pathLst>
          </a:custGeom>
          <a:gradFill>
            <a:gsLst>
              <a:gs pos="0">
                <a:schemeClr val="accent1">
                  <a:lumMod val="75000"/>
                </a:schemeClr>
              </a:gs>
              <a:gs pos="100000">
                <a:schemeClr val="accent1"/>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lIns="391548" tIns="70408" rIns="856997" bIns="69871" rtlCol="0" anchor="ctr">
            <a:noAutofit/>
          </a:bodyPr>
          <a:lstStyle/>
          <a:p>
            <a:pPr algn="ctr"/>
            <a:r>
              <a:rPr lang="zh-CN" altLang="zh-CN" sz="2030" b="1" dirty="0">
                <a:solidFill>
                  <a:srgbClr val="FFFFFF"/>
                </a:solidFill>
                <a:latin typeface="+mn-ea"/>
                <a:cs typeface="+mn-ea"/>
                <a:sym typeface="+mn-ea"/>
              </a:rPr>
              <a:t>指导思想</a:t>
            </a:r>
            <a:endParaRPr lang="zh-CN" altLang="zh-CN" sz="2030" b="1" dirty="0">
              <a:solidFill>
                <a:srgbClr val="FFFFFF"/>
              </a:solidFill>
              <a:latin typeface="+mn-ea"/>
              <a:cs typeface="+mn-ea"/>
              <a:sym typeface="+mn-ea"/>
            </a:endParaRPr>
          </a:p>
        </p:txBody>
      </p:sp>
      <p:sp>
        <p:nvSpPr>
          <p:cNvPr id="29" name="圆角矩形 28"/>
          <p:cNvSpPr/>
          <p:nvPr>
            <p:custDataLst>
              <p:tags r:id="rId15"/>
            </p:custDataLst>
          </p:nvPr>
        </p:nvSpPr>
        <p:spPr>
          <a:xfrm>
            <a:off x="329565" y="3826510"/>
            <a:ext cx="8026400" cy="2294255"/>
          </a:xfrm>
          <a:prstGeom prst="roundRect">
            <a:avLst>
              <a:gd name="adj" fmla="val 6714"/>
            </a:avLst>
          </a:prstGeom>
          <a:gradFill>
            <a:gsLst>
              <a:gs pos="0">
                <a:schemeClr val="accent1">
                  <a:lumMod val="75000"/>
                </a:schemeClr>
              </a:gs>
              <a:gs pos="100000">
                <a:schemeClr val="accent1"/>
              </a:gs>
            </a:gsLst>
            <a:lin ang="21206433" scaled="0"/>
          </a:gradFill>
          <a:ln w="3175" cap="flat" cmpd="sng" algn="ctr">
            <a:solidFill>
              <a:schemeClr val="accent1">
                <a:lumMod val="75000"/>
                <a:alpha val="20000"/>
              </a:schemeClr>
            </a:solidFill>
            <a:prstDash val="solid"/>
            <a:miter lim="800000"/>
            <a:headEnd type="none" w="med" len="med"/>
            <a:tailEnd type="none" w="med" len="med"/>
          </a:ln>
          <a:effectLst>
            <a:outerShdw blurRad="508000" dist="101600" dir="5399998" algn="ctr"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304800" algn="l" fontAlgn="auto">
              <a:lnSpc>
                <a:spcPct val="150000"/>
              </a:lnSpc>
              <a:extLst>
                <a:ext uri="{35155182-B16C-46BC-9424-99874614C6A1}">
                  <wpsdc:indentchars xmlns:wpsdc="http://www.wps.cn/officeDocument/2017/drawingmlCustomData" val="200" checksum="1077528236"/>
                </a:ext>
              </a:extLst>
            </a:pPr>
            <a:r>
              <a:rPr lang="zh-CN" altLang="en-US" sz="1200">
                <a:solidFill>
                  <a:schemeClr val="tx1"/>
                </a:solidFill>
              </a:rPr>
              <a:t>为加快推进国土空间规划体系建设，以习近平新时代中国特色社会主义思想为指导，认真贯彻创新、协调、绿色、开放、共享的发展理念，</a:t>
            </a:r>
            <a:r>
              <a:rPr lang="zh-CN" altLang="en-US" sz="1200" b="1">
                <a:solidFill>
                  <a:schemeClr val="tx1"/>
                </a:solidFill>
              </a:rPr>
              <a:t>充分发挥总体规划在国土空间规划体系中承上启下的作用</a:t>
            </a:r>
            <a:r>
              <a:rPr lang="zh-CN" altLang="en-US" sz="1200">
                <a:solidFill>
                  <a:schemeClr val="tx1"/>
                </a:solidFill>
              </a:rPr>
              <a:t>，立足乌拉特中旗温更镇发展现状特征，有机融合上位主体功能区规划、城乡规划、土地利用规划等各类空间规划，统筹安排全镇各项建设活动，</a:t>
            </a:r>
            <a:r>
              <a:rPr lang="zh-CN" altLang="en-US" sz="1200" b="1">
                <a:solidFill>
                  <a:schemeClr val="tx1"/>
                </a:solidFill>
              </a:rPr>
              <a:t>推动村镇集聚发展和土地资源节约利用，合理配置村镇公共服务设施和基础设施，</a:t>
            </a:r>
            <a:r>
              <a:rPr lang="zh-CN" altLang="en-US" sz="1200">
                <a:solidFill>
                  <a:schemeClr val="tx1"/>
                </a:solidFill>
              </a:rPr>
              <a:t>兼顾开发与保护，整合优势资源，联动区域，促进乌拉特中旗温更镇社会经济全面、协调和可持续发展，特编制《乌拉特中旗温更镇国土空间总体规划（202</a:t>
            </a:r>
            <a:r>
              <a:rPr lang="en-US" altLang="zh-CN" sz="1200">
                <a:solidFill>
                  <a:schemeClr val="tx1"/>
                </a:solidFill>
              </a:rPr>
              <a:t>1</a:t>
            </a:r>
            <a:r>
              <a:rPr lang="zh-CN" altLang="en-US" sz="1200">
                <a:solidFill>
                  <a:schemeClr val="tx1"/>
                </a:solidFill>
              </a:rPr>
              <a:t>-2035）》（以下简称本规划）。</a:t>
            </a:r>
            <a:endParaRPr lang="zh-CN" altLang="en-US" sz="1200">
              <a:solidFill>
                <a:schemeClr val="tx1"/>
              </a:solidFill>
            </a:endParaRPr>
          </a:p>
        </p:txBody>
      </p:sp>
      <p:sp>
        <p:nvSpPr>
          <p:cNvPr id="30" name="任意多边形 29"/>
          <p:cNvSpPr/>
          <p:nvPr>
            <p:custDataLst>
              <p:tags r:id="rId16"/>
            </p:custDataLst>
          </p:nvPr>
        </p:nvSpPr>
        <p:spPr>
          <a:xfrm>
            <a:off x="5889366" y="5643950"/>
            <a:ext cx="2466435" cy="47629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711" h="1157">
                <a:moveTo>
                  <a:pt x="193" y="0"/>
                </a:moveTo>
                <a:lnTo>
                  <a:pt x="4866" y="0"/>
                </a:lnTo>
                <a:cubicBezTo>
                  <a:pt x="4873" y="0"/>
                  <a:pt x="4879" y="0"/>
                  <a:pt x="4886" y="1"/>
                </a:cubicBezTo>
                <a:lnTo>
                  <a:pt x="4886" y="1"/>
                </a:lnTo>
                <a:lnTo>
                  <a:pt x="6711" y="1"/>
                </a:lnTo>
                <a:lnTo>
                  <a:pt x="6711" y="1156"/>
                </a:lnTo>
                <a:lnTo>
                  <a:pt x="4886" y="1156"/>
                </a:lnTo>
                <a:lnTo>
                  <a:pt x="4886" y="1156"/>
                </a:lnTo>
                <a:cubicBezTo>
                  <a:pt x="4879" y="1157"/>
                  <a:pt x="4873" y="1157"/>
                  <a:pt x="4866" y="1157"/>
                </a:cubicBezTo>
                <a:lnTo>
                  <a:pt x="193" y="1157"/>
                </a:lnTo>
                <a:cubicBezTo>
                  <a:pt x="86" y="1157"/>
                  <a:pt x="0" y="1071"/>
                  <a:pt x="0" y="964"/>
                </a:cubicBezTo>
                <a:lnTo>
                  <a:pt x="0" y="193"/>
                </a:lnTo>
                <a:cubicBezTo>
                  <a:pt x="0" y="86"/>
                  <a:pt x="86" y="0"/>
                  <a:pt x="193" y="0"/>
                </a:cubicBezTo>
                <a:close/>
              </a:path>
            </a:pathLst>
          </a:custGeom>
          <a:solidFill>
            <a:schemeClr val="lt1"/>
          </a:solidFill>
        </p:spPr>
        <p:txBody>
          <a:bodyPr wrap="square" lIns="375961" tIns="70408" rIns="872046" bIns="69871" rtlCol="0" anchor="ctr">
            <a:noAutofit/>
          </a:bodyPr>
          <a:lstStyle/>
          <a:p>
            <a:pPr algn="ctr"/>
            <a:r>
              <a:rPr lang="zh-CN" altLang="zh-CN" sz="2030" b="1" dirty="0">
                <a:solidFill>
                  <a:schemeClr val="accent1"/>
                </a:solidFill>
                <a:latin typeface="+mn-ea"/>
                <a:cs typeface="+mn-ea"/>
                <a:sym typeface="+mn-ea"/>
              </a:rPr>
              <a:t>编制目的</a:t>
            </a:r>
            <a:endParaRPr lang="zh-CN" altLang="zh-CN" sz="2030" b="1" dirty="0">
              <a:solidFill>
                <a:schemeClr val="accent1"/>
              </a:solidFill>
              <a:latin typeface="+mn-ea"/>
              <a:cs typeface="+mn-ea"/>
              <a:sym typeface="+mn-ea"/>
            </a:endParaRPr>
          </a:p>
        </p:txBody>
      </p:sp>
      <p:sp>
        <p:nvSpPr>
          <p:cNvPr id="22" name="矩形 21"/>
          <p:cNvSpPr/>
          <p:nvPr>
            <p:custDataLst>
              <p:tags r:id="rId17"/>
            </p:custDataLst>
          </p:nvPr>
        </p:nvSpPr>
        <p:spPr>
          <a:xfrm>
            <a:off x="303845" y="461094"/>
            <a:ext cx="579607" cy="532514"/>
          </a:xfrm>
          <a:prstGeom prst="rect">
            <a:avLst/>
          </a:prstGeom>
          <a:noFill/>
        </p:spPr>
        <p:txBody>
          <a:bodyPr wrap="none" lIns="0" tIns="0" rIns="0" bIns="0" rtlCol="0" anchor="ctr">
            <a:noAutofit/>
          </a:bodyPr>
          <a:lstStyle/>
          <a:p>
            <a:pPr algn="ctr">
              <a:spcBef>
                <a:spcPct val="0"/>
              </a:spcBef>
              <a:spcAft>
                <a:spcPct val="0"/>
              </a:spcAft>
            </a:pPr>
            <a:r>
              <a:rPr lang="en-US" altLang="zh-CN" sz="2370" b="1" dirty="0">
                <a:solidFill>
                  <a:schemeClr val="accent1">
                    <a:lumMod val="40000"/>
                    <a:lumOff val="60000"/>
                  </a:schemeClr>
                </a:solidFill>
                <a:latin typeface="+mn-ea"/>
                <a:cs typeface="+mn-ea"/>
                <a:sym typeface="+mn-ea"/>
              </a:rPr>
              <a:t>1.1</a:t>
            </a:r>
            <a:endParaRPr lang="en-US" altLang="zh-CN" sz="2370" b="1" dirty="0">
              <a:solidFill>
                <a:schemeClr val="accent1">
                  <a:lumMod val="40000"/>
                  <a:lumOff val="60000"/>
                </a:schemeClr>
              </a:solidFill>
              <a:latin typeface="+mn-ea"/>
              <a:cs typeface="+mn-ea"/>
              <a:sym typeface="+mn-ea"/>
            </a:endParaRPr>
          </a:p>
        </p:txBody>
      </p:sp>
      <p:sp>
        <p:nvSpPr>
          <p:cNvPr id="24" name="矩形 23"/>
          <p:cNvSpPr/>
          <p:nvPr>
            <p:custDataLst>
              <p:tags r:id="rId18"/>
            </p:custDataLst>
          </p:nvPr>
        </p:nvSpPr>
        <p:spPr>
          <a:xfrm>
            <a:off x="7776766" y="5644030"/>
            <a:ext cx="579607" cy="532514"/>
          </a:xfrm>
          <a:prstGeom prst="rect">
            <a:avLst/>
          </a:prstGeom>
          <a:noFill/>
        </p:spPr>
        <p:txBody>
          <a:bodyPr wrap="none" lIns="0" tIns="0" rIns="0" bIns="0" rtlCol="0" anchor="ctr">
            <a:noAutofit/>
          </a:bodyPr>
          <a:lstStyle/>
          <a:p>
            <a:pPr algn="ctr">
              <a:spcBef>
                <a:spcPct val="0"/>
              </a:spcBef>
              <a:spcAft>
                <a:spcPct val="0"/>
              </a:spcAft>
            </a:pPr>
            <a:r>
              <a:rPr lang="en-US" altLang="zh-CN" sz="2370" b="1">
                <a:solidFill>
                  <a:schemeClr val="accent1">
                    <a:lumMod val="40000"/>
                    <a:lumOff val="60000"/>
                  </a:schemeClr>
                </a:solidFill>
                <a:latin typeface="+mn-ea"/>
                <a:cs typeface="+mn-ea"/>
                <a:sym typeface="+mn-ea"/>
              </a:rPr>
              <a:t>1.2</a:t>
            </a:r>
            <a:endParaRPr lang="en-US" altLang="zh-CN" sz="2370" b="1">
              <a:solidFill>
                <a:schemeClr val="accent1">
                  <a:lumMod val="40000"/>
                  <a:lumOff val="60000"/>
                </a:schemeClr>
              </a:solidFill>
              <a:latin typeface="+mn-ea"/>
              <a:cs typeface="+mn-ea"/>
              <a:sym typeface="+mn-ea"/>
            </a:endParaRPr>
          </a:p>
        </p:txBody>
      </p:sp>
      <p:sp>
        <p:nvSpPr>
          <p:cNvPr id="20" name="圆角矩形 19"/>
          <p:cNvSpPr/>
          <p:nvPr>
            <p:custDataLst>
              <p:tags r:id="rId19"/>
            </p:custDataLst>
          </p:nvPr>
        </p:nvSpPr>
        <p:spPr>
          <a:xfrm>
            <a:off x="329565" y="1017905"/>
            <a:ext cx="8108950" cy="2317750"/>
          </a:xfrm>
          <a:prstGeom prst="roundRect">
            <a:avLst>
              <a:gd name="adj" fmla="val 6714"/>
            </a:avLst>
          </a:prstGeom>
          <a:solidFill>
            <a:schemeClr val="lt1"/>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indent="304800" algn="l" fontAlgn="auto">
              <a:lnSpc>
                <a:spcPct val="150000"/>
              </a:lnSpc>
              <a:extLst>
                <a:ext uri="{35155182-B16C-46BC-9424-99874614C6A1}">
                  <wpsdc:indentchars xmlns:wpsdc="http://www.wps.cn/officeDocument/2017/drawingmlCustomData" val="200" checksum="1077528236"/>
                </a:ext>
              </a:extLst>
            </a:pPr>
            <a:r>
              <a:rPr lang="zh-CN" altLang="en-US" sz="1200"/>
              <a:t>坚持以习近平新时代中国特色社会主义思想为指导，全面贯彻党的二十大精神，紧紧围绕高举中国特色社会主义伟大旗帜，全面贯彻新时代中国特色社会主义思想。坚持新发展理念，坚持以人民为中心，坚持一切从实际出发，深入实施乡村振兴战略； </a:t>
            </a:r>
            <a:r>
              <a:rPr lang="zh-CN" altLang="en-US" sz="1200" b="1"/>
              <a:t>认真贯彻落实中央一号文件</a:t>
            </a:r>
            <a:r>
              <a:rPr lang="zh-CN" altLang="en-US" sz="1200"/>
              <a:t>，推进以人为核心的新型城镇化，把乡镇建设成为服务农民的区域中心，</a:t>
            </a:r>
            <a:r>
              <a:rPr lang="zh-CN" altLang="en-US" sz="1200" b="1"/>
              <a:t>加快小城镇发展，完善基础设施和公共服务，发挥小城镇连接城市、服务乡村作用；</a:t>
            </a:r>
            <a:r>
              <a:rPr lang="zh-CN" altLang="en-US" sz="1200"/>
              <a:t>科学合理编制乡镇级国土空间总体规划，建立健全国土空间开发保护制度，提高规划的科学性、权威性、操作性，实现国土空间开发保护高质量、有效率、可持续发展。</a:t>
            </a:r>
            <a:r>
              <a:rPr lang="zh-CN" altLang="en-US" sz="1200" b="1"/>
              <a:t>切实发挥国土空间规划的战略引领和刚性管控作用，提升国土空间品质和利用效率，全面提高国土空间治理能力。</a:t>
            </a:r>
            <a:endParaRPr lang="zh-CN" altLang="en-US" sz="12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custDataLst>
              <p:tags r:id="rId1"/>
            </p:custDataLst>
          </p:nvPr>
        </p:nvSpPr>
        <p:spPr>
          <a:xfrm>
            <a:off x="4572000" y="1577340"/>
            <a:ext cx="4057015" cy="3704590"/>
          </a:xfrm>
          <a:prstGeom prst="roundRect">
            <a:avLst>
              <a:gd name="adj" fmla="val 13095"/>
            </a:avLst>
          </a:prstGeom>
          <a:solidFill>
            <a:srgbClr val="FFFFFF"/>
          </a:solid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530">
              <a:solidFill>
                <a:srgbClr val="FFFFFF"/>
              </a:solidFill>
            </a:endParaRPr>
          </a:p>
        </p:txBody>
      </p:sp>
      <p:sp>
        <p:nvSpPr>
          <p:cNvPr id="19" name="圆角矩形 18"/>
          <p:cNvSpPr/>
          <p:nvPr>
            <p:custDataLst>
              <p:tags r:id="rId2"/>
            </p:custDataLst>
          </p:nvPr>
        </p:nvSpPr>
        <p:spPr>
          <a:xfrm>
            <a:off x="267970" y="1576705"/>
            <a:ext cx="4074795" cy="3705860"/>
          </a:xfrm>
          <a:prstGeom prst="roundRect">
            <a:avLst>
              <a:gd name="adj" fmla="val 13095"/>
            </a:avLst>
          </a:prstGeom>
          <a:solidFill>
            <a:srgbClr val="FFFFFF"/>
          </a:solid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285750" indent="-285750" algn="l" fontAlgn="auto">
              <a:lnSpc>
                <a:spcPct val="150000"/>
              </a:lnSpc>
              <a:buFont typeface="Wingdings" panose="05000000000000000000" charset="0"/>
              <a:buChar char="l"/>
            </a:pPr>
            <a:r>
              <a:rPr lang="zh-CN" altLang="en-US" sz="1200">
                <a:solidFill>
                  <a:schemeClr val="accent6">
                    <a:lumMod val="50000"/>
                  </a:schemeClr>
                </a:solidFill>
              </a:rPr>
              <a:t>站高谋远、优化布局。留足弹性发展空间，推动片区一体化发展。</a:t>
            </a:r>
            <a:endParaRPr lang="zh-CN" altLang="en-US" sz="1200">
              <a:solidFill>
                <a:schemeClr val="accent6">
                  <a:lumMod val="50000"/>
                </a:schemeClr>
              </a:solidFill>
            </a:endParaRPr>
          </a:p>
          <a:p>
            <a:pPr marL="285750" indent="-285750" algn="l" fontAlgn="auto">
              <a:lnSpc>
                <a:spcPct val="150000"/>
              </a:lnSpc>
              <a:buFont typeface="Wingdings" panose="05000000000000000000" charset="0"/>
              <a:buChar char="l"/>
            </a:pPr>
            <a:r>
              <a:rPr lang="zh-CN" altLang="en-US" sz="1200">
                <a:solidFill>
                  <a:schemeClr val="accent6">
                    <a:lumMod val="50000"/>
                  </a:schemeClr>
                </a:solidFill>
              </a:rPr>
              <a:t>绿色低碳，存量优化。以资源约束为前提，控制城镇开发强度，将环境容量和城镇综合承载能力作为确定城镇定位和规模的基本依据，框定总量、盘活存量、做优增量，推动城镇发展由外延式扩张向内涵提升式转变。</a:t>
            </a:r>
            <a:endParaRPr lang="zh-CN" altLang="en-US" sz="1200">
              <a:solidFill>
                <a:schemeClr val="accent6">
                  <a:lumMod val="50000"/>
                </a:schemeClr>
              </a:solidFill>
            </a:endParaRPr>
          </a:p>
          <a:p>
            <a:pPr marL="285750" indent="-285750" algn="l" fontAlgn="auto">
              <a:lnSpc>
                <a:spcPct val="150000"/>
              </a:lnSpc>
              <a:buFont typeface="Wingdings" panose="05000000000000000000" charset="0"/>
              <a:buChar char="l"/>
            </a:pPr>
            <a:r>
              <a:rPr lang="zh-CN" altLang="en-US" sz="1200">
                <a:solidFill>
                  <a:schemeClr val="accent6">
                    <a:lumMod val="50000"/>
                  </a:schemeClr>
                </a:solidFill>
              </a:rPr>
              <a:t>因地制宜，突出特色。突出历史文化、资源禀赋等特色与发展特征，彰显特色，实现差异化发展。</a:t>
            </a:r>
            <a:endParaRPr lang="zh-CN" altLang="en-US" sz="1200">
              <a:solidFill>
                <a:schemeClr val="accent6">
                  <a:lumMod val="50000"/>
                </a:schemeClr>
              </a:solidFill>
            </a:endParaRPr>
          </a:p>
        </p:txBody>
      </p:sp>
      <p:sp>
        <p:nvSpPr>
          <p:cNvPr id="2" name="矩形 1"/>
          <p:cNvSpPr/>
          <p:nvPr>
            <p:custDataLst>
              <p:tags r:id="rId3"/>
            </p:custDataLst>
          </p:nvPr>
        </p:nvSpPr>
        <p:spPr>
          <a:xfrm>
            <a:off x="4677410" y="1871980"/>
            <a:ext cx="3855085" cy="3033395"/>
          </a:xfrm>
          <a:prstGeom prst="rect">
            <a:avLst/>
          </a:prstGeom>
        </p:spPr>
        <p:txBody>
          <a:bodyPr wrap="square" lIns="0" tIns="0" rIns="0" bIns="0">
            <a:noAutofit/>
          </a:bodyPr>
          <a:lstStyle/>
          <a:p>
            <a:pPr lvl="0" indent="0" algn="just">
              <a:lnSpc>
                <a:spcPct val="150000"/>
              </a:lnSpc>
              <a:buFont typeface="+mj-lt"/>
              <a:buNone/>
            </a:pPr>
            <a:r>
              <a:rPr lang="zh-CN" altLang="en-US" sz="1200">
                <a:solidFill>
                  <a:schemeClr val="accent6">
                    <a:lumMod val="50000"/>
                  </a:schemeClr>
                </a:solidFill>
                <a:sym typeface="+mn-ea"/>
              </a:rPr>
              <a:t>《中华人民共和国城乡规划法》（2019 年修订）</a:t>
            </a:r>
            <a:endParaRPr lang="zh-CN" altLang="en-US" sz="1200">
              <a:solidFill>
                <a:schemeClr val="accent6">
                  <a:lumMod val="50000"/>
                </a:schemeClr>
              </a:solidFill>
            </a:endParaRPr>
          </a:p>
          <a:p>
            <a:pPr lvl="0" indent="0" algn="just">
              <a:lnSpc>
                <a:spcPct val="150000"/>
              </a:lnSpc>
              <a:buFont typeface="+mj-lt"/>
              <a:buNone/>
            </a:pPr>
            <a:r>
              <a:rPr lang="zh-CN" altLang="en-US" sz="1200">
                <a:solidFill>
                  <a:schemeClr val="accent6">
                    <a:lumMod val="50000"/>
                  </a:schemeClr>
                </a:solidFill>
                <a:sym typeface="+mn-ea"/>
              </a:rPr>
              <a:t>《中华人民共和国土地管理法》（2019 年修订）</a:t>
            </a:r>
            <a:endParaRPr lang="zh-CN" altLang="en-US" sz="1200">
              <a:solidFill>
                <a:schemeClr val="accent6">
                  <a:lumMod val="50000"/>
                </a:schemeClr>
              </a:solidFill>
            </a:endParaRPr>
          </a:p>
          <a:p>
            <a:pPr lvl="0" indent="0" algn="just">
              <a:lnSpc>
                <a:spcPct val="150000"/>
              </a:lnSpc>
              <a:buFont typeface="+mj-lt"/>
              <a:buNone/>
            </a:pPr>
            <a:r>
              <a:rPr lang="zh-CN" altLang="en-US" sz="1200">
                <a:solidFill>
                  <a:schemeClr val="accent6">
                    <a:lumMod val="50000"/>
                  </a:schemeClr>
                </a:solidFill>
                <a:sym typeface="+mn-ea"/>
              </a:rPr>
              <a:t>《中华人民共和国草原法》（2021年4月29日）</a:t>
            </a:r>
            <a:endParaRPr lang="zh-CN" altLang="en-US" sz="1200">
              <a:solidFill>
                <a:schemeClr val="accent6">
                  <a:lumMod val="50000"/>
                </a:schemeClr>
              </a:solidFill>
            </a:endParaRPr>
          </a:p>
          <a:p>
            <a:pPr lvl="0" indent="0" algn="just">
              <a:lnSpc>
                <a:spcPct val="150000"/>
              </a:lnSpc>
              <a:buFont typeface="+mj-lt"/>
              <a:buNone/>
            </a:pPr>
            <a:r>
              <a:rPr lang="zh-CN" altLang="en-US" sz="1200">
                <a:solidFill>
                  <a:schemeClr val="accent6">
                    <a:lumMod val="50000"/>
                  </a:schemeClr>
                </a:solidFill>
                <a:sym typeface="+mn-ea"/>
              </a:rPr>
              <a:t>《中华人民共和国森林法》（2019年12月28日）</a:t>
            </a:r>
            <a:endParaRPr lang="zh-CN" altLang="en-US" sz="1200">
              <a:solidFill>
                <a:schemeClr val="accent6">
                  <a:lumMod val="50000"/>
                </a:schemeClr>
              </a:solidFill>
            </a:endParaRPr>
          </a:p>
          <a:p>
            <a:pPr lvl="0" indent="0" algn="just">
              <a:lnSpc>
                <a:spcPct val="150000"/>
              </a:lnSpc>
              <a:buFont typeface="+mj-lt"/>
              <a:buNone/>
            </a:pPr>
            <a:r>
              <a:rPr lang="zh-CN" altLang="en-US" sz="1200">
                <a:solidFill>
                  <a:schemeClr val="accent6">
                    <a:lumMod val="50000"/>
                  </a:schemeClr>
                </a:solidFill>
                <a:sym typeface="+mn-ea"/>
              </a:rPr>
              <a:t>《中华人民共和国矿产资源法》（2009年08月27日）</a:t>
            </a:r>
            <a:endParaRPr lang="zh-CN" altLang="en-US" sz="1200">
              <a:solidFill>
                <a:schemeClr val="accent6">
                  <a:lumMod val="50000"/>
                </a:schemeClr>
              </a:solidFill>
            </a:endParaRPr>
          </a:p>
          <a:p>
            <a:pPr lvl="0" indent="0" algn="just">
              <a:lnSpc>
                <a:spcPct val="150000"/>
              </a:lnSpc>
              <a:buFont typeface="+mj-lt"/>
              <a:buNone/>
            </a:pPr>
            <a:r>
              <a:rPr lang="zh-CN" altLang="en-US" sz="1200">
                <a:solidFill>
                  <a:schemeClr val="accent6">
                    <a:lumMod val="50000"/>
                  </a:schemeClr>
                </a:solidFill>
                <a:sym typeface="+mn-ea"/>
              </a:rPr>
              <a:t>《中华人民共和国文物保护法》（2017年11月5日）</a:t>
            </a:r>
            <a:endParaRPr lang="zh-CN" altLang="en-US" sz="1200">
              <a:solidFill>
                <a:schemeClr val="accent6">
                  <a:lumMod val="50000"/>
                </a:schemeClr>
              </a:solidFill>
            </a:endParaRPr>
          </a:p>
          <a:p>
            <a:pPr lvl="0" indent="0" algn="just">
              <a:lnSpc>
                <a:spcPct val="150000"/>
              </a:lnSpc>
              <a:buFont typeface="+mj-lt"/>
              <a:buNone/>
            </a:pPr>
            <a:r>
              <a:rPr lang="zh-CN" altLang="en-US" sz="1200">
                <a:solidFill>
                  <a:schemeClr val="accent6">
                    <a:lumMod val="50000"/>
                  </a:schemeClr>
                </a:solidFill>
                <a:sym typeface="+mn-ea"/>
              </a:rPr>
              <a:t>《中华人民共和国环境保护法》（2015年1月1日）</a:t>
            </a:r>
            <a:endParaRPr lang="zh-CN" altLang="en-US" sz="1200">
              <a:solidFill>
                <a:schemeClr val="accent6">
                  <a:lumMod val="50000"/>
                </a:schemeClr>
              </a:solidFill>
            </a:endParaRPr>
          </a:p>
          <a:p>
            <a:pPr lvl="0" indent="0" algn="just">
              <a:lnSpc>
                <a:spcPct val="150000"/>
              </a:lnSpc>
              <a:buFont typeface="+mj-lt"/>
              <a:buNone/>
            </a:pPr>
            <a:r>
              <a:rPr lang="zh-CN" altLang="en-US" sz="1200">
                <a:solidFill>
                  <a:schemeClr val="accent6">
                    <a:lumMod val="50000"/>
                  </a:schemeClr>
                </a:solidFill>
                <a:sym typeface="+mn-ea"/>
              </a:rPr>
              <a:t>《中华人民共和国乡村振兴促进法》（2021年6月1日）</a:t>
            </a:r>
            <a:endParaRPr lang="zh-CN" altLang="en-US" sz="1200">
              <a:solidFill>
                <a:schemeClr val="accent6">
                  <a:lumMod val="50000"/>
                </a:schemeClr>
              </a:solidFill>
            </a:endParaRPr>
          </a:p>
          <a:p>
            <a:pPr lvl="0" indent="0" algn="just">
              <a:lnSpc>
                <a:spcPct val="150000"/>
              </a:lnSpc>
              <a:buFont typeface="+mj-lt"/>
              <a:buNone/>
            </a:pPr>
            <a:r>
              <a:rPr lang="zh-CN" altLang="en-US" sz="1200">
                <a:solidFill>
                  <a:schemeClr val="accent6">
                    <a:lumMod val="50000"/>
                  </a:schemeClr>
                </a:solidFill>
                <a:sym typeface="+mn-ea"/>
              </a:rPr>
              <a:t>《中华人民共和国土地管理实施条例》（2021年9月1日）</a:t>
            </a:r>
            <a:endParaRPr lang="zh-CN" altLang="en-US" sz="1200">
              <a:solidFill>
                <a:schemeClr val="accent6">
                  <a:lumMod val="50000"/>
                </a:schemeClr>
              </a:solidFill>
            </a:endParaRPr>
          </a:p>
          <a:p>
            <a:pPr lvl="0" indent="0" algn="just">
              <a:lnSpc>
                <a:spcPct val="150000"/>
              </a:lnSpc>
              <a:buFont typeface="+mj-lt"/>
              <a:buNone/>
            </a:pPr>
            <a:r>
              <a:rPr lang="zh-CN" altLang="en-US" sz="1200">
                <a:solidFill>
                  <a:schemeClr val="accent6">
                    <a:lumMod val="50000"/>
                  </a:schemeClr>
                </a:solidFill>
                <a:sym typeface="+mn-ea"/>
              </a:rPr>
              <a:t>《内蒙古自治区城乡规划条例》（2013年7月1日）</a:t>
            </a:r>
            <a:endParaRPr lang="zh-CN" altLang="en-US" sz="1200">
              <a:solidFill>
                <a:schemeClr val="accent6">
                  <a:lumMod val="50000"/>
                </a:schemeClr>
              </a:solidFill>
              <a:sym typeface="+mn-ea"/>
            </a:endParaRPr>
          </a:p>
          <a:p>
            <a:pPr lvl="0" indent="0" algn="just">
              <a:lnSpc>
                <a:spcPct val="150000"/>
              </a:lnSpc>
              <a:buFont typeface="+mj-lt"/>
              <a:buNone/>
            </a:pPr>
            <a:r>
              <a:rPr lang="zh-CN" altLang="en-US" sz="1200">
                <a:solidFill>
                  <a:schemeClr val="accent6">
                    <a:lumMod val="50000"/>
                  </a:schemeClr>
                </a:solidFill>
                <a:sym typeface="+mn-ea"/>
              </a:rPr>
              <a:t>《国家公园法（草案）》（征求意见稿）(2022年9月14日)</a:t>
            </a:r>
            <a:endParaRPr lang="zh-CN" altLang="en-US" sz="1200">
              <a:solidFill>
                <a:schemeClr val="accent6">
                  <a:lumMod val="50000"/>
                </a:schemeClr>
              </a:solidFill>
            </a:endParaRPr>
          </a:p>
        </p:txBody>
      </p:sp>
      <p:sp>
        <p:nvSpPr>
          <p:cNvPr id="5" name="标题 1"/>
          <p:cNvSpPr txBox="1"/>
          <p:nvPr/>
        </p:nvSpPr>
        <p:spPr>
          <a:xfrm>
            <a:off x="5672455" y="1212850"/>
            <a:ext cx="1606550" cy="539115"/>
          </a:xfrm>
          <a:prstGeom prst="rect">
            <a:avLst/>
          </a:prstGeom>
          <a:solidFill>
            <a:srgbClr val="69A8CF"/>
          </a:solidFill>
        </p:spPr>
        <p:txBody>
          <a:bodyPr vert="horz" lIns="63304" tIns="31652" rIns="63304" bIns="31652"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1800" dirty="0">
                <a:latin typeface="黑体" panose="02010609060101010101" pitchFamily="49" charset="-122"/>
                <a:ea typeface="黑体" panose="02010609060101010101" pitchFamily="49" charset="-122"/>
              </a:rPr>
              <a:t>1.4</a:t>
            </a:r>
            <a:r>
              <a:rPr lang="zh-CN" altLang="zh-CN" sz="1800" dirty="0">
                <a:latin typeface="黑体" panose="02010609060101010101" pitchFamily="49" charset="-122"/>
                <a:ea typeface="黑体" panose="02010609060101010101" pitchFamily="49" charset="-122"/>
              </a:rPr>
              <a:t>规划依据</a:t>
            </a:r>
            <a:endParaRPr lang="zh-CN" altLang="zh-CN" sz="1800" dirty="0">
              <a:latin typeface="黑体" panose="02010609060101010101" pitchFamily="49" charset="-122"/>
              <a:ea typeface="黑体" panose="02010609060101010101" pitchFamily="49" charset="-122"/>
            </a:endParaRPr>
          </a:p>
        </p:txBody>
      </p:sp>
      <p:sp>
        <p:nvSpPr>
          <p:cNvPr id="6" name="标题 1"/>
          <p:cNvSpPr txBox="1">
            <a:spLocks noGrp="1"/>
          </p:cNvSpPr>
          <p:nvPr>
            <p:ph type="title" idx="4294967295"/>
          </p:nvPr>
        </p:nvSpPr>
        <p:spPr>
          <a:xfrm>
            <a:off x="1689735" y="1212850"/>
            <a:ext cx="1414780" cy="539115"/>
          </a:xfrm>
          <a:solidFill>
            <a:srgbClr val="69A8CF"/>
          </a:solidFill>
        </p:spPr>
        <p:txBody>
          <a:bodyPr vert="horz" lIns="63304" tIns="31652" rIns="63304" bIns="31652"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lvl="0" algn="ctr">
              <a:lnSpc>
                <a:spcPct val="100000"/>
              </a:lnSpc>
              <a:buClrTx/>
              <a:buSzTx/>
              <a:buFontTx/>
            </a:pPr>
            <a:r>
              <a:rPr lang="en-US" altLang="zh-CN" sz="1800" dirty="0">
                <a:latin typeface="黑体" panose="02010609060101010101" pitchFamily="49" charset="-122"/>
                <a:ea typeface="黑体" panose="02010609060101010101" pitchFamily="49" charset="-122"/>
                <a:sym typeface="+mn-ea"/>
              </a:rPr>
              <a:t>1.3</a:t>
            </a:r>
            <a:r>
              <a:rPr lang="zh-CN" altLang="zh-CN" sz="1800" dirty="0">
                <a:latin typeface="黑体" panose="02010609060101010101" pitchFamily="49" charset="-122"/>
                <a:ea typeface="黑体" panose="02010609060101010101" pitchFamily="49" charset="-122"/>
                <a:sym typeface="+mn-ea"/>
              </a:rPr>
              <a:t>规划原则</a:t>
            </a:r>
            <a:endParaRPr lang="zh-CN" altLang="zh-CN" sz="1800" dirty="0">
              <a:latin typeface="黑体" panose="02010609060101010101" pitchFamily="49" charset="-122"/>
              <a:ea typeface="黑体" panose="02010609060101010101" pitchFamily="49" charset="-122"/>
              <a:sym typeface="+mn-ea"/>
            </a:endParaRPr>
          </a:p>
        </p:txBody>
      </p:sp>
      <p:grpSp>
        <p:nvGrpSpPr>
          <p:cNvPr id="1186" name="组合 1185"/>
          <p:cNvGrpSpPr/>
          <p:nvPr>
            <p:custDataLst>
              <p:tags r:id="rId4"/>
            </p:custDataLst>
          </p:nvPr>
        </p:nvGrpSpPr>
        <p:grpSpPr>
          <a:xfrm rot="5400000">
            <a:off x="5986145" y="3611880"/>
            <a:ext cx="2882265" cy="3418205"/>
            <a:chOff x="3351" y="3940"/>
            <a:chExt cx="4539" cy="5383"/>
          </a:xfrm>
        </p:grpSpPr>
        <p:sp>
          <p:nvSpPr>
            <p:cNvPr id="1187" name="PA-任意多边形 29"/>
            <p:cNvSpPr/>
            <p:nvPr>
              <p:custDataLst>
                <p:tags r:id="rId5"/>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6"/>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9" name="PA-任意多边形 30"/>
            <p:cNvSpPr/>
            <p:nvPr>
              <p:custDataLst>
                <p:tags r:id="rId7"/>
              </p:custDataLst>
            </p:nvPr>
          </p:nvSpPr>
          <p:spPr>
            <a:xfrm>
              <a:off x="4723" y="3942"/>
              <a:ext cx="1494" cy="465"/>
            </a:xfrm>
            <a:custGeom>
              <a:avLst/>
              <a:gdLst/>
              <a:ahLst/>
              <a:cxnLst/>
              <a:rect l="0" t="0" r="0" b="0"/>
              <a:pathLst>
                <a:path w="1039242" h="323216">
                  <a:moveTo>
                    <a:pt x="1013079" y="0"/>
                  </a:moveTo>
                  <a:lnTo>
                    <a:pt x="1013079" y="8128"/>
                  </a:lnTo>
                  <a:lnTo>
                    <a:pt x="519684" y="292989"/>
                  </a:lnTo>
                  <a:lnTo>
                    <a:pt x="26289" y="8128"/>
                  </a:lnTo>
                  <a:lnTo>
                    <a:pt x="26289" y="0"/>
                  </a:lnTo>
                  <a:lnTo>
                    <a:pt x="0" y="0"/>
                  </a:lnTo>
                  <a:lnTo>
                    <a:pt x="0" y="23368"/>
                  </a:lnTo>
                  <a:lnTo>
                    <a:pt x="519684" y="323215"/>
                  </a:lnTo>
                  <a:lnTo>
                    <a:pt x="1039241" y="23368"/>
                  </a:lnTo>
                  <a:lnTo>
                    <a:pt x="1039241"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8"/>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1" name="PA_ImportSvg_636777031883892508"/>
            <p:cNvSpPr/>
            <p:nvPr>
              <p:custDataLst>
                <p:tags r:id="rId9"/>
              </p:custDataLst>
            </p:nvPr>
          </p:nvSpPr>
          <p:spPr>
            <a:xfrm>
              <a:off x="5369" y="8082"/>
              <a:ext cx="1075" cy="1241"/>
            </a:xfrm>
            <a:custGeom>
              <a:avLst/>
              <a:gdLst/>
              <a:ahLst/>
              <a:cxnLst/>
              <a:rect l="l" t="t" r="r" b="b"/>
              <a:pathLst>
                <a:path w="747395" h="863600">
                  <a:moveTo>
                    <a:pt x="373635" y="0"/>
                  </a:moveTo>
                  <a:lnTo>
                    <a:pt x="1" y="215900"/>
                  </a:lnTo>
                  <a:lnTo>
                    <a:pt x="1" y="647700"/>
                  </a:lnTo>
                  <a:lnTo>
                    <a:pt x="373635" y="863600"/>
                  </a:lnTo>
                  <a:lnTo>
                    <a:pt x="747396" y="647700"/>
                  </a:lnTo>
                  <a:lnTo>
                    <a:pt x="747396" y="215900"/>
                  </a:lnTo>
                  <a:moveTo>
                    <a:pt x="728600" y="636778"/>
                  </a:moveTo>
                  <a:lnTo>
                    <a:pt x="373635" y="841756"/>
                  </a:lnTo>
                  <a:lnTo>
                    <a:pt x="18797" y="636778"/>
                  </a:lnTo>
                  <a:lnTo>
                    <a:pt x="18797" y="226822"/>
                  </a:lnTo>
                  <a:lnTo>
                    <a:pt x="373635" y="21844"/>
                  </a:lnTo>
                  <a:lnTo>
                    <a:pt x="728600" y="226822"/>
                  </a:lnTo>
                </a:path>
              </a:pathLst>
            </a:custGeom>
            <a:solidFill>
              <a:srgbClr val="A8D335"/>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2" name="PA_ImportSvg_636777031884351288"/>
            <p:cNvSpPr/>
            <p:nvPr>
              <p:custDataLst>
                <p:tags r:id="rId10"/>
              </p:custDataLst>
            </p:nvPr>
          </p:nvSpPr>
          <p:spPr>
            <a:xfrm>
              <a:off x="5065" y="6001"/>
              <a:ext cx="1309" cy="1512"/>
            </a:xfrm>
            <a:custGeom>
              <a:avLst/>
              <a:gdLst/>
              <a:ahLst/>
              <a:cxnLst/>
              <a:rect l="l" t="t" r="r" b="b"/>
              <a:pathLst>
                <a:path w="910717" h="1051814">
                  <a:moveTo>
                    <a:pt x="455296" y="0"/>
                  </a:moveTo>
                  <a:lnTo>
                    <a:pt x="1" y="262636"/>
                  </a:lnTo>
                  <a:lnTo>
                    <a:pt x="1" y="789051"/>
                  </a:lnTo>
                  <a:lnTo>
                    <a:pt x="455296" y="1051814"/>
                  </a:lnTo>
                  <a:lnTo>
                    <a:pt x="910718" y="789051"/>
                  </a:lnTo>
                  <a:lnTo>
                    <a:pt x="910718" y="262636"/>
                  </a:lnTo>
                  <a:moveTo>
                    <a:pt x="887096" y="774700"/>
                  </a:moveTo>
                  <a:lnTo>
                    <a:pt x="455296" y="1024255"/>
                  </a:lnTo>
                  <a:lnTo>
                    <a:pt x="22734" y="775335"/>
                  </a:lnTo>
                  <a:lnTo>
                    <a:pt x="22734" y="275971"/>
                  </a:lnTo>
                  <a:lnTo>
                    <a:pt x="455296" y="26289"/>
                  </a:lnTo>
                  <a:lnTo>
                    <a:pt x="887096" y="275971"/>
                  </a:lnTo>
                </a:path>
              </a:pathLst>
            </a:custGeom>
            <a:solidFill>
              <a:srgbClr val="00ADEE"/>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6" name="PA-任意多边形 6"/>
            <p:cNvSpPr/>
            <p:nvPr>
              <p:custDataLst>
                <p:tags r:id="rId11"/>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12"/>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13"/>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3" name="PA_ImportSvg_636777031883288426"/>
            <p:cNvSpPr/>
            <p:nvPr>
              <p:custDataLst>
                <p:tags r:id="rId14"/>
              </p:custDataLst>
            </p:nvPr>
          </p:nvSpPr>
          <p:spPr>
            <a:xfrm>
              <a:off x="3715" y="3973"/>
              <a:ext cx="1756" cy="2028"/>
            </a:xfrm>
            <a:custGeom>
              <a:avLst/>
              <a:gdLst/>
              <a:ahLst/>
              <a:cxnLst/>
              <a:rect l="l" t="t" r="r" b="b"/>
              <a:pathLst>
                <a:path w="1221360" h="1410336">
                  <a:moveTo>
                    <a:pt x="610362" y="0"/>
                  </a:moveTo>
                  <a:lnTo>
                    <a:pt x="0" y="352552"/>
                  </a:lnTo>
                  <a:lnTo>
                    <a:pt x="0" y="1057656"/>
                  </a:lnTo>
                  <a:lnTo>
                    <a:pt x="610362" y="1410335"/>
                  </a:lnTo>
                  <a:lnTo>
                    <a:pt x="1221359" y="1057656"/>
                  </a:lnTo>
                  <a:lnTo>
                    <a:pt x="1221359" y="352552"/>
                  </a:lnTo>
                  <a:moveTo>
                    <a:pt x="1190244" y="1040003"/>
                  </a:moveTo>
                  <a:lnTo>
                    <a:pt x="610362" y="1374648"/>
                  </a:lnTo>
                  <a:lnTo>
                    <a:pt x="30861" y="1040003"/>
                  </a:lnTo>
                  <a:lnTo>
                    <a:pt x="30861" y="370586"/>
                  </a:lnTo>
                  <a:lnTo>
                    <a:pt x="610362" y="35560"/>
                  </a:lnTo>
                  <a:lnTo>
                    <a:pt x="1190625" y="370586"/>
                  </a:lnTo>
                </a:path>
              </a:pathLst>
            </a:custGeom>
            <a:solidFill>
              <a:srgbClr val="FF800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04" name="PA_ImportSvg_636777031885069364"/>
            <p:cNvSpPr/>
            <p:nvPr>
              <p:custDataLst>
                <p:tags r:id="rId15"/>
              </p:custDataLst>
            </p:nvPr>
          </p:nvSpPr>
          <p:spPr>
            <a:xfrm>
              <a:off x="6171" y="4493"/>
              <a:ext cx="1494" cy="1725"/>
            </a:xfrm>
            <a:custGeom>
              <a:avLst/>
              <a:gdLst/>
              <a:ahLst/>
              <a:cxnLst/>
              <a:rect l="l" t="t" r="r" b="b"/>
              <a:pathLst>
                <a:path w="1039114" h="1199897">
                  <a:moveTo>
                    <a:pt x="519557" y="1"/>
                  </a:moveTo>
                  <a:lnTo>
                    <a:pt x="0" y="300102"/>
                  </a:lnTo>
                  <a:lnTo>
                    <a:pt x="0" y="900050"/>
                  </a:lnTo>
                  <a:lnTo>
                    <a:pt x="519557" y="1199897"/>
                  </a:lnTo>
                  <a:lnTo>
                    <a:pt x="1039114" y="900050"/>
                  </a:lnTo>
                  <a:lnTo>
                    <a:pt x="1039114" y="300102"/>
                  </a:lnTo>
                  <a:moveTo>
                    <a:pt x="1012825" y="884810"/>
                  </a:moveTo>
                  <a:lnTo>
                    <a:pt x="519557" y="1169671"/>
                  </a:lnTo>
                  <a:lnTo>
                    <a:pt x="26162" y="884810"/>
                  </a:lnTo>
                  <a:lnTo>
                    <a:pt x="26162" y="315088"/>
                  </a:lnTo>
                  <a:lnTo>
                    <a:pt x="519557" y="30227"/>
                  </a:lnTo>
                  <a:lnTo>
                    <a:pt x="1012825" y="315088"/>
                  </a:lnTo>
                </a:path>
              </a:pathLst>
            </a:custGeom>
            <a:solidFill>
              <a:srgbClr val="0072BD"/>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05" name="PA-任意多边形 33"/>
            <p:cNvSpPr/>
            <p:nvPr>
              <p:custDataLst>
                <p:tags r:id="rId16"/>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p:cNvSpPr/>
          <p:nvPr>
            <p:custDataLst>
              <p:tags r:id="rId1"/>
            </p:custDataLst>
          </p:nvPr>
        </p:nvSpPr>
        <p:spPr>
          <a:xfrm>
            <a:off x="3177482" y="2110787"/>
            <a:ext cx="5033433" cy="1474422"/>
          </a:xfrm>
          <a:custGeom>
            <a:avLst/>
            <a:gdLst>
              <a:gd name="connsiteX0" fmla="*/ 0 w 10969200"/>
              <a:gd name="connsiteY0" fmla="*/ 0 h 3529797"/>
              <a:gd name="connsiteX1" fmla="*/ 9748804 w 10969200"/>
              <a:gd name="connsiteY1" fmla="*/ 963548 h 3529797"/>
              <a:gd name="connsiteX2" fmla="*/ 10135800 w 10969200"/>
              <a:gd name="connsiteY2" fmla="*/ 955331 h 3529797"/>
              <a:gd name="connsiteX3" fmla="*/ 10135800 w 10969200"/>
              <a:gd name="connsiteY3" fmla="*/ 447619 h 3529797"/>
              <a:gd name="connsiteX4" fmla="*/ 10969200 w 10969200"/>
              <a:gd name="connsiteY4" fmla="*/ 1583634 h 3529797"/>
              <a:gd name="connsiteX5" fmla="*/ 10135800 w 10969200"/>
              <a:gd name="connsiteY5" fmla="*/ 2719649 h 3529797"/>
              <a:gd name="connsiteX6" fmla="*/ 10135800 w 10969200"/>
              <a:gd name="connsiteY6" fmla="*/ 2231548 h 3529797"/>
              <a:gd name="connsiteX7" fmla="*/ 8978224 w 10969200"/>
              <a:gd name="connsiteY7" fmla="*/ 2247545 h 3529797"/>
              <a:gd name="connsiteX8" fmla="*/ 0 w 10969200"/>
              <a:gd name="connsiteY8" fmla="*/ 3529797 h 352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9200" h="3529797">
                <a:moveTo>
                  <a:pt x="0" y="0"/>
                </a:moveTo>
                <a:cubicBezTo>
                  <a:pt x="3063277" y="778525"/>
                  <a:pt x="6747271" y="1008367"/>
                  <a:pt x="9748804" y="963548"/>
                </a:cubicBezTo>
                <a:lnTo>
                  <a:pt x="10135800" y="955331"/>
                </a:lnTo>
                <a:lnTo>
                  <a:pt x="10135800" y="447619"/>
                </a:lnTo>
                <a:lnTo>
                  <a:pt x="10969200" y="1583634"/>
                </a:lnTo>
                <a:lnTo>
                  <a:pt x="10135800" y="2719649"/>
                </a:lnTo>
                <a:lnTo>
                  <a:pt x="10135800" y="2231548"/>
                </a:lnTo>
                <a:lnTo>
                  <a:pt x="8978224" y="2247545"/>
                </a:lnTo>
                <a:cubicBezTo>
                  <a:pt x="5793188" y="2320957"/>
                  <a:pt x="2580542" y="2619391"/>
                  <a:pt x="0" y="3529797"/>
                </a:cubicBezTo>
                <a:close/>
              </a:path>
            </a:pathLst>
          </a:custGeom>
          <a:gradFill flip="none" rotWithShape="1">
            <a:gsLst>
              <a:gs pos="100000">
                <a:schemeClr val="accent1">
                  <a:alpha val="40000"/>
                </a:schemeClr>
              </a:gs>
              <a:gs pos="47000">
                <a:schemeClr val="accent1">
                  <a:alpha val="20000"/>
                </a:schemeClr>
              </a:gs>
              <a:gs pos="0">
                <a:schemeClr val="accent1">
                  <a:alpha val="0"/>
                </a:schemeClr>
              </a:gs>
            </a:gsLst>
            <a:lin ang="0" scaled="1"/>
            <a:tileRect/>
          </a:gradFill>
          <a:ln w="15875">
            <a:gradFill flip="none" rotWithShape="1">
              <a:gsLst>
                <a:gs pos="68000">
                  <a:schemeClr val="accent1"/>
                </a:gs>
                <a:gs pos="33000">
                  <a:schemeClr val="accent1">
                    <a:alpha val="40000"/>
                  </a:schemeClr>
                </a:gs>
                <a:gs pos="0">
                  <a:schemeClr val="accent1">
                    <a:alpha val="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5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16" name="序号"/>
          <p:cNvSpPr txBox="1">
            <a:spLocks noChangeAspect="1"/>
          </p:cNvSpPr>
          <p:nvPr>
            <p:custDataLst>
              <p:tags r:id="rId2"/>
            </p:custDataLst>
          </p:nvPr>
        </p:nvSpPr>
        <p:spPr>
          <a:xfrm>
            <a:off x="5061887" y="2588663"/>
            <a:ext cx="416295" cy="416295"/>
          </a:xfrm>
          <a:prstGeom prst="ellipse">
            <a:avLst/>
          </a:prstGeom>
          <a:gradFill>
            <a:gsLst>
              <a:gs pos="0">
                <a:schemeClr val="accent1"/>
              </a:gs>
              <a:gs pos="63000">
                <a:schemeClr val="accent1">
                  <a:lumMod val="40000"/>
                  <a:lumOff val="60000"/>
                </a:schemeClr>
              </a:gs>
              <a:gs pos="100000">
                <a:schemeClr val="accent1">
                  <a:lumMod val="20000"/>
                  <a:lumOff val="80000"/>
                </a:schemeClr>
              </a:gs>
            </a:gsLst>
            <a:lin ang="13500000" scaled="1"/>
          </a:gradFill>
          <a:effectLst>
            <a:outerShdw blurRad="101600" dist="38100" dir="2700000" algn="tl" rotWithShape="0">
              <a:schemeClr val="accent1">
                <a:alpha val="50000"/>
              </a:schemeClr>
            </a:outerShdw>
          </a:effectLst>
        </p:spPr>
        <p:txBody>
          <a:bodyPr wrap="none" lIns="0" tIns="0" rIns="0" bIns="0" rtlCol="0" anchor="ctr">
            <a:noAutofit/>
          </a:bodyPr>
          <a:lstStyle/>
          <a:p>
            <a:pPr algn="ctr"/>
            <a:r>
              <a:rPr lang="en-US" sz="3000" b="1" dirty="0">
                <a:solidFill>
                  <a:srgbClr val="FFFFFF">
                    <a:alpha val="80000"/>
                  </a:srgbClr>
                </a:solidFill>
                <a:effectLst>
                  <a:outerShdw blurRad="50800" dist="63500" dir="2700000" algn="tl" rotWithShape="0">
                    <a:schemeClr val="accent1">
                      <a:lumMod val="75000"/>
                      <a:alpha val="40000"/>
                    </a:schemeClr>
                  </a:outerShdw>
                </a:effectLst>
                <a:latin typeface="+mj-ea"/>
                <a:ea typeface="+mj-ea"/>
              </a:rPr>
              <a:t>01</a:t>
            </a:r>
            <a:endParaRPr lang="en-US" sz="3000" b="1" dirty="0">
              <a:solidFill>
                <a:srgbClr val="FFFFFF">
                  <a:alpha val="80000"/>
                </a:srgbClr>
              </a:solidFill>
              <a:effectLst>
                <a:outerShdw blurRad="50800" dist="63500" dir="2700000" algn="tl" rotWithShape="0">
                  <a:schemeClr val="accent1">
                    <a:lumMod val="75000"/>
                    <a:alpha val="40000"/>
                  </a:schemeClr>
                </a:outerShdw>
              </a:effectLst>
              <a:latin typeface="+mj-ea"/>
              <a:ea typeface="+mj-ea"/>
            </a:endParaRPr>
          </a:p>
        </p:txBody>
      </p:sp>
      <p:cxnSp>
        <p:nvCxnSpPr>
          <p:cNvPr id="24" name="直接连接符 23"/>
          <p:cNvCxnSpPr/>
          <p:nvPr>
            <p:custDataLst>
              <p:tags r:id="rId3"/>
            </p:custDataLst>
          </p:nvPr>
        </p:nvCxnSpPr>
        <p:spPr>
          <a:xfrm>
            <a:off x="5694385" y="2032931"/>
            <a:ext cx="0" cy="1552515"/>
          </a:xfrm>
          <a:prstGeom prst="line">
            <a:avLst/>
          </a:prstGeom>
          <a:ln w="15875">
            <a:gradFill flip="none" rotWithShape="1">
              <a:gsLst>
                <a:gs pos="0">
                  <a:schemeClr val="accent1">
                    <a:alpha val="0"/>
                  </a:schemeClr>
                </a:gs>
                <a:gs pos="50000">
                  <a:schemeClr val="accent1">
                    <a:alpha val="40000"/>
                  </a:schemeClr>
                </a:gs>
                <a:gs pos="100000">
                  <a:schemeClr val="accent1">
                    <a:alpha val="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cxnSp>
      <p:sp>
        <p:nvSpPr>
          <p:cNvPr id="2" name="序号"/>
          <p:cNvSpPr txBox="1">
            <a:spLocks noChangeAspect="1"/>
          </p:cNvSpPr>
          <p:nvPr>
            <p:custDataLst>
              <p:tags r:id="rId4"/>
            </p:custDataLst>
          </p:nvPr>
        </p:nvSpPr>
        <p:spPr>
          <a:xfrm>
            <a:off x="5913905" y="2588663"/>
            <a:ext cx="416295" cy="416295"/>
          </a:xfrm>
          <a:prstGeom prst="ellipse">
            <a:avLst/>
          </a:prstGeom>
          <a:gradFill>
            <a:gsLst>
              <a:gs pos="0">
                <a:schemeClr val="accent1"/>
              </a:gs>
              <a:gs pos="63000">
                <a:schemeClr val="accent1">
                  <a:lumMod val="40000"/>
                  <a:lumOff val="60000"/>
                </a:schemeClr>
              </a:gs>
              <a:gs pos="100000">
                <a:schemeClr val="accent1">
                  <a:lumMod val="20000"/>
                  <a:lumOff val="80000"/>
                </a:schemeClr>
              </a:gs>
            </a:gsLst>
            <a:lin ang="13500000" scaled="1"/>
          </a:gradFill>
          <a:effectLst>
            <a:outerShdw blurRad="101600" dist="38100" dir="2700000" algn="tl" rotWithShape="0">
              <a:schemeClr val="accent1">
                <a:alpha val="50000"/>
              </a:schemeClr>
            </a:outerShdw>
          </a:effectLst>
        </p:spPr>
        <p:txBody>
          <a:bodyPr wrap="none" lIns="0" tIns="0" rIns="0" bIns="0" rtlCol="0" anchor="ctr">
            <a:noAutofit/>
          </a:bodyPr>
          <a:lstStyle/>
          <a:p>
            <a:pPr algn="ctr"/>
            <a:r>
              <a:rPr lang="en-US" sz="3000" b="1" dirty="0">
                <a:solidFill>
                  <a:srgbClr val="FFFFFF">
                    <a:alpha val="80000"/>
                  </a:srgbClr>
                </a:solidFill>
                <a:effectLst>
                  <a:outerShdw blurRad="50800" dist="63500" dir="2700000" algn="tl" rotWithShape="0">
                    <a:schemeClr val="accent1">
                      <a:lumMod val="75000"/>
                      <a:alpha val="40000"/>
                    </a:schemeClr>
                  </a:outerShdw>
                </a:effectLst>
                <a:latin typeface="+mj-ea"/>
                <a:ea typeface="+mj-ea"/>
              </a:rPr>
              <a:t>02</a:t>
            </a:r>
            <a:endParaRPr lang="en-US" sz="3000" b="1" dirty="0">
              <a:solidFill>
                <a:srgbClr val="FFFFFF">
                  <a:alpha val="80000"/>
                </a:srgbClr>
              </a:solidFill>
              <a:effectLst>
                <a:outerShdw blurRad="50800" dist="63500" dir="2700000" algn="tl" rotWithShape="0">
                  <a:schemeClr val="accent1">
                    <a:lumMod val="75000"/>
                    <a:alpha val="40000"/>
                  </a:schemeClr>
                </a:outerShdw>
              </a:effectLst>
              <a:latin typeface="+mj-ea"/>
              <a:ea typeface="+mj-ea"/>
            </a:endParaRPr>
          </a:p>
        </p:txBody>
      </p:sp>
      <p:sp>
        <p:nvSpPr>
          <p:cNvPr id="4" name="文本框 3"/>
          <p:cNvSpPr txBox="1"/>
          <p:nvPr>
            <p:custDataLst>
              <p:tags r:id="rId5"/>
            </p:custDataLst>
          </p:nvPr>
        </p:nvSpPr>
        <p:spPr>
          <a:xfrm>
            <a:off x="307340" y="959485"/>
            <a:ext cx="2727325" cy="2736215"/>
          </a:xfrm>
          <a:prstGeom prst="rect">
            <a:avLst/>
          </a:prstGeom>
          <a:noFill/>
        </p:spPr>
        <p:txBody>
          <a:bodyPr wrap="square" rtlCol="0" anchor="t">
            <a:noAutofit/>
          </a:bodyPr>
          <a:lstStyle/>
          <a:p>
            <a:pPr algn="l">
              <a:lnSpc>
                <a:spcPct val="150000"/>
              </a:lnSpc>
              <a:spcBef>
                <a:spcPts val="0"/>
              </a:spcBef>
              <a:spcAft>
                <a:spcPts val="0"/>
              </a:spcAft>
            </a:pPr>
            <a:r>
              <a:rPr lang="zh-CN" altLang="en-US" sz="1200" b="1" kern="0" dirty="0">
                <a:ln>
                  <a:noFill/>
                  <a:prstDash val="sysDot"/>
                </a:ln>
                <a:solidFill>
                  <a:schemeClr val="tx1">
                    <a:lumMod val="85000"/>
                    <a:lumOff val="15000"/>
                  </a:schemeClr>
                </a:solidFill>
                <a:latin typeface="+mn-ea"/>
                <a:sym typeface="+mn-ea"/>
              </a:rPr>
              <a:t>镇域规划范围：总体规划范围</a:t>
            </a:r>
            <a:r>
              <a:rPr lang="en-US" altLang="zh-CN" sz="1200" b="1" kern="0" dirty="0">
                <a:ln>
                  <a:noFill/>
                  <a:prstDash val="sysDot"/>
                </a:ln>
                <a:solidFill>
                  <a:schemeClr val="tx1">
                    <a:lumMod val="85000"/>
                    <a:lumOff val="15000"/>
                  </a:schemeClr>
                </a:solidFill>
                <a:latin typeface="+mn-ea"/>
                <a:sym typeface="+mn-ea"/>
              </a:rPr>
              <a:t>2010.46</a:t>
            </a:r>
            <a:r>
              <a:rPr lang="zh-CN" altLang="en-US" sz="1200" b="1" kern="0" dirty="0">
                <a:ln>
                  <a:noFill/>
                  <a:prstDash val="sysDot"/>
                </a:ln>
                <a:solidFill>
                  <a:schemeClr val="tx1">
                    <a:lumMod val="85000"/>
                    <a:lumOff val="15000"/>
                  </a:schemeClr>
                </a:solidFill>
                <a:latin typeface="+mn-ea"/>
                <a:sym typeface="+mn-ea"/>
              </a:rPr>
              <a:t>平方公里，包括温更镇行政辖区内全部国土空间1816.07平方公里；同和太种畜繁育中心行政辖区内全部国土空间</a:t>
            </a:r>
            <a:r>
              <a:rPr lang="en-US" altLang="zh-CN" sz="1200" b="1" kern="0" dirty="0">
                <a:ln>
                  <a:noFill/>
                  <a:prstDash val="sysDot"/>
                </a:ln>
                <a:solidFill>
                  <a:schemeClr val="tx1">
                    <a:lumMod val="85000"/>
                    <a:lumOff val="15000"/>
                  </a:schemeClr>
                </a:solidFill>
                <a:latin typeface="+mn-ea"/>
                <a:sym typeface="+mn-ea"/>
              </a:rPr>
              <a:t>194.39</a:t>
            </a:r>
            <a:r>
              <a:rPr lang="zh-CN" altLang="en-US" sz="1200" b="1" kern="0" dirty="0">
                <a:ln>
                  <a:noFill/>
                  <a:prstDash val="sysDot"/>
                </a:ln>
                <a:solidFill>
                  <a:schemeClr val="tx1">
                    <a:lumMod val="85000"/>
                    <a:lumOff val="15000"/>
                  </a:schemeClr>
                </a:solidFill>
                <a:latin typeface="+mn-ea"/>
                <a:sym typeface="+mn-ea"/>
              </a:rPr>
              <a:t>平方公里；</a:t>
            </a:r>
            <a:endParaRPr lang="zh-CN" altLang="en-US" sz="1200" b="1" kern="0" dirty="0">
              <a:ln>
                <a:noFill/>
                <a:prstDash val="sysDot"/>
              </a:ln>
              <a:solidFill>
                <a:schemeClr val="tx1">
                  <a:lumMod val="85000"/>
                  <a:lumOff val="15000"/>
                </a:schemeClr>
              </a:solidFill>
              <a:latin typeface="+mn-ea"/>
              <a:sym typeface="+mn-ea"/>
            </a:endParaRPr>
          </a:p>
          <a:p>
            <a:pPr algn="l">
              <a:lnSpc>
                <a:spcPct val="150000"/>
              </a:lnSpc>
              <a:spcBef>
                <a:spcPts val="0"/>
              </a:spcBef>
              <a:spcAft>
                <a:spcPts val="0"/>
              </a:spcAft>
            </a:pPr>
            <a:r>
              <a:rPr lang="zh-CN" altLang="en-US" sz="1200" b="1" kern="0" dirty="0">
                <a:ln>
                  <a:noFill/>
                  <a:prstDash val="sysDot"/>
                </a:ln>
                <a:solidFill>
                  <a:schemeClr val="tx1">
                    <a:lumMod val="85000"/>
                    <a:lumOff val="15000"/>
                  </a:schemeClr>
                </a:solidFill>
                <a:latin typeface="+mn-ea"/>
                <a:sym typeface="+mn-ea"/>
              </a:rPr>
              <a:t>镇区规划范围：温更镇镇区中心镇区范围北至团结路，西至团结路，南至兴业路，东至奋进路；同和太种畜繁育中心场部所划定的城镇开发边界</a:t>
            </a:r>
            <a:r>
              <a:rPr lang="zh-CN" altLang="en-US" sz="1200" kern="0" dirty="0">
                <a:ln>
                  <a:noFill/>
                  <a:prstDash val="sysDot"/>
                </a:ln>
                <a:solidFill>
                  <a:schemeClr val="tx1">
                    <a:lumMod val="85000"/>
                    <a:lumOff val="15000"/>
                  </a:schemeClr>
                </a:solidFill>
                <a:latin typeface="+mn-ea"/>
                <a:sym typeface="+mn-ea"/>
              </a:rPr>
              <a:t>。</a:t>
            </a:r>
            <a:endParaRPr lang="zh-CN" altLang="en-US" sz="1200" kern="0" dirty="0">
              <a:ln>
                <a:noFill/>
                <a:prstDash val="sysDot"/>
              </a:ln>
              <a:solidFill>
                <a:schemeClr val="tx1">
                  <a:lumMod val="85000"/>
                  <a:lumOff val="15000"/>
                </a:schemeClr>
              </a:solidFill>
              <a:latin typeface="+mn-ea"/>
              <a:sym typeface="+mn-ea"/>
            </a:endParaRPr>
          </a:p>
        </p:txBody>
      </p:sp>
      <p:sp>
        <p:nvSpPr>
          <p:cNvPr id="7" name="标题"/>
          <p:cNvSpPr txBox="1"/>
          <p:nvPr>
            <p:custDataLst>
              <p:tags r:id="rId6"/>
            </p:custDataLst>
          </p:nvPr>
        </p:nvSpPr>
        <p:spPr>
          <a:xfrm>
            <a:off x="127000" y="286702"/>
            <a:ext cx="2068195" cy="530225"/>
          </a:xfrm>
          <a:prstGeom prst="roundRect">
            <a:avLst>
              <a:gd name="adj" fmla="val 50000"/>
            </a:avLst>
          </a:prstGeom>
          <a:gradFill flip="none" rotWithShape="1">
            <a:gsLst>
              <a:gs pos="23000">
                <a:srgbClr val="FFFFFF"/>
              </a:gs>
              <a:gs pos="100000">
                <a:schemeClr val="accent1">
                  <a:lumMod val="20000"/>
                  <a:lumOff val="80000"/>
                </a:schemeClr>
              </a:gs>
            </a:gsLst>
            <a:lin ang="5400000" scaled="1"/>
            <a:tileRect/>
          </a:gradFill>
          <a:ln>
            <a:noFill/>
          </a:ln>
          <a:effectLst/>
        </p:spPr>
        <p:txBody>
          <a:bodyPr wrap="square" lIns="0" tIns="0" rIns="0" bIns="0" rtlCol="0" anchor="ctr" anchorCtr="0">
            <a:noAutofit/>
          </a:bodyPr>
          <a:lstStyle/>
          <a:p>
            <a:pPr indent="482600" algn="l" fontAlgn="auto">
              <a:lnSpc>
                <a:spcPct val="150000"/>
              </a:lnSpc>
              <a:buClrTx/>
              <a:buSzTx/>
              <a:buFontTx/>
              <a:extLst>
                <a:ext uri="{35155182-B16C-46BC-9424-99874614C6A1}">
                  <wpsdc:indentchars xmlns:wpsdc="http://www.wps.cn/officeDocument/2017/drawingmlCustomData" val="200" checksum="3297843772"/>
                </a:ext>
              </a:extLst>
            </a:pPr>
            <a:r>
              <a:rPr lang="en-US" altLang="zh-CN" sz="1600" b="1" spc="300" dirty="0">
                <a:solidFill>
                  <a:schemeClr val="accent1"/>
                </a:solidFill>
                <a:latin typeface="+mn-ea"/>
                <a:sym typeface="+mn-ea"/>
              </a:rPr>
              <a:t>1.5</a:t>
            </a:r>
            <a:r>
              <a:rPr lang="zh-CN" altLang="en-US" sz="1600" b="1" spc="300" dirty="0">
                <a:solidFill>
                  <a:schemeClr val="accent1"/>
                </a:solidFill>
                <a:latin typeface="+mn-ea"/>
                <a:sym typeface="+mn-ea"/>
              </a:rPr>
              <a:t>规划范围</a:t>
            </a:r>
            <a:endParaRPr lang="zh-CN" altLang="en-US" sz="1600" b="1" spc="300" dirty="0">
              <a:solidFill>
                <a:schemeClr val="accent1"/>
              </a:solidFill>
              <a:latin typeface="+mn-ea"/>
            </a:endParaRPr>
          </a:p>
        </p:txBody>
      </p:sp>
      <p:sp>
        <p:nvSpPr>
          <p:cNvPr id="13" name="标题"/>
          <p:cNvSpPr txBox="1"/>
          <p:nvPr>
            <p:custDataLst>
              <p:tags r:id="rId7"/>
            </p:custDataLst>
          </p:nvPr>
        </p:nvSpPr>
        <p:spPr>
          <a:xfrm>
            <a:off x="802005" y="5787071"/>
            <a:ext cx="2032000" cy="530225"/>
          </a:xfrm>
          <a:prstGeom prst="roundRect">
            <a:avLst>
              <a:gd name="adj" fmla="val 50000"/>
            </a:avLst>
          </a:prstGeom>
          <a:gradFill flip="none" rotWithShape="1">
            <a:gsLst>
              <a:gs pos="23000">
                <a:srgbClr val="FFFFFF"/>
              </a:gs>
              <a:gs pos="100000">
                <a:schemeClr val="accent1">
                  <a:lumMod val="20000"/>
                  <a:lumOff val="80000"/>
                </a:schemeClr>
              </a:gs>
            </a:gsLst>
            <a:lin ang="5400000" scaled="1"/>
            <a:tileRect/>
          </a:gradFill>
          <a:ln>
            <a:noFill/>
          </a:ln>
          <a:effectLst/>
        </p:spPr>
        <p:txBody>
          <a:bodyPr wrap="square" lIns="0" tIns="0" rIns="0" bIns="0" rtlCol="0" anchor="ctr" anchorCtr="0">
            <a:noAutofit/>
          </a:bodyPr>
          <a:lstStyle/>
          <a:p>
            <a:pPr indent="482600" algn="l" fontAlgn="auto">
              <a:lnSpc>
                <a:spcPct val="150000"/>
              </a:lnSpc>
              <a:buClrTx/>
              <a:buSzTx/>
              <a:buFontTx/>
              <a:extLst>
                <a:ext uri="{35155182-B16C-46BC-9424-99874614C6A1}">
                  <wpsdc:indentchars xmlns:wpsdc="http://www.wps.cn/officeDocument/2017/drawingmlCustomData" val="200" checksum="3297843772"/>
                </a:ext>
              </a:extLst>
            </a:pPr>
            <a:r>
              <a:rPr lang="en-US" altLang="zh-CN" sz="1600" b="1" spc="300" dirty="0">
                <a:solidFill>
                  <a:schemeClr val="accent1"/>
                </a:solidFill>
                <a:latin typeface="+mn-ea"/>
                <a:sym typeface="+mn-ea"/>
              </a:rPr>
              <a:t>1.6</a:t>
            </a:r>
            <a:r>
              <a:rPr lang="zh-CN" altLang="en-US" sz="1600" b="1" spc="300" dirty="0">
                <a:solidFill>
                  <a:schemeClr val="accent1"/>
                </a:solidFill>
                <a:latin typeface="+mn-ea"/>
                <a:sym typeface="+mn-ea"/>
              </a:rPr>
              <a:t>规划期限</a:t>
            </a:r>
            <a:endParaRPr lang="zh-CN" altLang="en-US" sz="1600" b="1" spc="300" dirty="0">
              <a:solidFill>
                <a:schemeClr val="accent1"/>
              </a:solidFill>
              <a:latin typeface="+mn-ea"/>
            </a:endParaRPr>
          </a:p>
        </p:txBody>
      </p:sp>
      <p:sp>
        <p:nvSpPr>
          <p:cNvPr id="14" name="文本框 13"/>
          <p:cNvSpPr txBox="1"/>
          <p:nvPr>
            <p:custDataLst>
              <p:tags r:id="rId8"/>
            </p:custDataLst>
          </p:nvPr>
        </p:nvSpPr>
        <p:spPr>
          <a:xfrm>
            <a:off x="2797175" y="5911850"/>
            <a:ext cx="6346190" cy="835025"/>
          </a:xfrm>
          <a:prstGeom prst="rect">
            <a:avLst/>
          </a:prstGeom>
          <a:noFill/>
        </p:spPr>
        <p:txBody>
          <a:bodyPr wrap="square" rtlCol="0" anchor="t">
            <a:noAutofit/>
          </a:bodyPr>
          <a:lstStyle/>
          <a:p>
            <a:pPr algn="l">
              <a:lnSpc>
                <a:spcPct val="150000"/>
              </a:lnSpc>
              <a:spcBef>
                <a:spcPts val="0"/>
              </a:spcBef>
              <a:spcAft>
                <a:spcPts val="0"/>
              </a:spcAft>
            </a:pPr>
            <a:r>
              <a:rPr lang="zh-CN" altLang="en-US" sz="1400" b="1" kern="0" dirty="0">
                <a:ln>
                  <a:noFill/>
                  <a:prstDash val="sysDot"/>
                </a:ln>
                <a:solidFill>
                  <a:schemeClr val="tx1">
                    <a:lumMod val="85000"/>
                    <a:lumOff val="15000"/>
                  </a:schemeClr>
                </a:solidFill>
                <a:latin typeface="+mn-ea"/>
                <a:sym typeface="+mn-ea"/>
              </a:rPr>
              <a:t>规划基期年为2020年，目标年为2035年，近期至2025年，远景展望至2050年。</a:t>
            </a:r>
            <a:endParaRPr lang="zh-CN" altLang="en-US" sz="1400" b="1" kern="0" dirty="0">
              <a:ln>
                <a:noFill/>
                <a:prstDash val="sysDot"/>
              </a:ln>
              <a:solidFill>
                <a:schemeClr val="tx1">
                  <a:lumMod val="85000"/>
                  <a:lumOff val="15000"/>
                </a:schemeClr>
              </a:solidFill>
              <a:latin typeface="+mn-ea"/>
              <a:sym typeface="+mn-ea"/>
            </a:endParaRPr>
          </a:p>
        </p:txBody>
      </p:sp>
      <p:grpSp>
        <p:nvGrpSpPr>
          <p:cNvPr id="1186" name="组合 1185"/>
          <p:cNvGrpSpPr/>
          <p:nvPr>
            <p:custDataLst>
              <p:tags r:id="rId9"/>
            </p:custDataLst>
          </p:nvPr>
        </p:nvGrpSpPr>
        <p:grpSpPr>
          <a:xfrm rot="16200000">
            <a:off x="278765" y="3724910"/>
            <a:ext cx="2882265" cy="3418205"/>
            <a:chOff x="3351" y="3940"/>
            <a:chExt cx="4539" cy="5383"/>
          </a:xfrm>
        </p:grpSpPr>
        <p:sp>
          <p:nvSpPr>
            <p:cNvPr id="1187" name="PA-任意多边形 29"/>
            <p:cNvSpPr/>
            <p:nvPr>
              <p:custDataLst>
                <p:tags r:id="rId10"/>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11"/>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9" name="PA-任意多边形 30"/>
            <p:cNvSpPr/>
            <p:nvPr>
              <p:custDataLst>
                <p:tags r:id="rId12"/>
              </p:custDataLst>
            </p:nvPr>
          </p:nvSpPr>
          <p:spPr>
            <a:xfrm>
              <a:off x="4723" y="3942"/>
              <a:ext cx="1494" cy="465"/>
            </a:xfrm>
            <a:custGeom>
              <a:avLst/>
              <a:gdLst/>
              <a:ahLst/>
              <a:cxnLst/>
              <a:rect l="0" t="0" r="0" b="0"/>
              <a:pathLst>
                <a:path w="1039242" h="323216">
                  <a:moveTo>
                    <a:pt x="1013079" y="0"/>
                  </a:moveTo>
                  <a:lnTo>
                    <a:pt x="1013079" y="8128"/>
                  </a:lnTo>
                  <a:lnTo>
                    <a:pt x="519684" y="292989"/>
                  </a:lnTo>
                  <a:lnTo>
                    <a:pt x="26289" y="8128"/>
                  </a:lnTo>
                  <a:lnTo>
                    <a:pt x="26289" y="0"/>
                  </a:lnTo>
                  <a:lnTo>
                    <a:pt x="0" y="0"/>
                  </a:lnTo>
                  <a:lnTo>
                    <a:pt x="0" y="23368"/>
                  </a:lnTo>
                  <a:lnTo>
                    <a:pt x="519684" y="323215"/>
                  </a:lnTo>
                  <a:lnTo>
                    <a:pt x="1039241" y="23368"/>
                  </a:lnTo>
                  <a:lnTo>
                    <a:pt x="1039241"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13"/>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1" name="PA_ImportSvg_636777031883892508"/>
            <p:cNvSpPr/>
            <p:nvPr>
              <p:custDataLst>
                <p:tags r:id="rId14"/>
              </p:custDataLst>
            </p:nvPr>
          </p:nvSpPr>
          <p:spPr>
            <a:xfrm>
              <a:off x="5369" y="8082"/>
              <a:ext cx="1075" cy="1241"/>
            </a:xfrm>
            <a:custGeom>
              <a:avLst/>
              <a:gdLst/>
              <a:ahLst/>
              <a:cxnLst/>
              <a:rect l="l" t="t" r="r" b="b"/>
              <a:pathLst>
                <a:path w="747395" h="863600">
                  <a:moveTo>
                    <a:pt x="373635" y="0"/>
                  </a:moveTo>
                  <a:lnTo>
                    <a:pt x="1" y="215900"/>
                  </a:lnTo>
                  <a:lnTo>
                    <a:pt x="1" y="647700"/>
                  </a:lnTo>
                  <a:lnTo>
                    <a:pt x="373635" y="863600"/>
                  </a:lnTo>
                  <a:lnTo>
                    <a:pt x="747396" y="647700"/>
                  </a:lnTo>
                  <a:lnTo>
                    <a:pt x="747396" y="215900"/>
                  </a:lnTo>
                  <a:moveTo>
                    <a:pt x="728600" y="636778"/>
                  </a:moveTo>
                  <a:lnTo>
                    <a:pt x="373635" y="841756"/>
                  </a:lnTo>
                  <a:lnTo>
                    <a:pt x="18797" y="636778"/>
                  </a:lnTo>
                  <a:lnTo>
                    <a:pt x="18797" y="226822"/>
                  </a:lnTo>
                  <a:lnTo>
                    <a:pt x="373635" y="21844"/>
                  </a:lnTo>
                  <a:lnTo>
                    <a:pt x="728600" y="226822"/>
                  </a:lnTo>
                </a:path>
              </a:pathLst>
            </a:custGeom>
            <a:solidFill>
              <a:srgbClr val="A8D335"/>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2" name="PA_ImportSvg_636777031884351288"/>
            <p:cNvSpPr/>
            <p:nvPr>
              <p:custDataLst>
                <p:tags r:id="rId15"/>
              </p:custDataLst>
            </p:nvPr>
          </p:nvSpPr>
          <p:spPr>
            <a:xfrm>
              <a:off x="5065" y="6001"/>
              <a:ext cx="1309" cy="1512"/>
            </a:xfrm>
            <a:custGeom>
              <a:avLst/>
              <a:gdLst/>
              <a:ahLst/>
              <a:cxnLst/>
              <a:rect l="l" t="t" r="r" b="b"/>
              <a:pathLst>
                <a:path w="910717" h="1051814">
                  <a:moveTo>
                    <a:pt x="455296" y="0"/>
                  </a:moveTo>
                  <a:lnTo>
                    <a:pt x="1" y="262636"/>
                  </a:lnTo>
                  <a:lnTo>
                    <a:pt x="1" y="789051"/>
                  </a:lnTo>
                  <a:lnTo>
                    <a:pt x="455296" y="1051814"/>
                  </a:lnTo>
                  <a:lnTo>
                    <a:pt x="910718" y="789051"/>
                  </a:lnTo>
                  <a:lnTo>
                    <a:pt x="910718" y="262636"/>
                  </a:lnTo>
                  <a:moveTo>
                    <a:pt x="887096" y="774700"/>
                  </a:moveTo>
                  <a:lnTo>
                    <a:pt x="455296" y="1024255"/>
                  </a:lnTo>
                  <a:lnTo>
                    <a:pt x="22734" y="775335"/>
                  </a:lnTo>
                  <a:lnTo>
                    <a:pt x="22734" y="275971"/>
                  </a:lnTo>
                  <a:lnTo>
                    <a:pt x="455296" y="26289"/>
                  </a:lnTo>
                  <a:lnTo>
                    <a:pt x="887096" y="275971"/>
                  </a:lnTo>
                </a:path>
              </a:pathLst>
            </a:custGeom>
            <a:solidFill>
              <a:srgbClr val="00ADEE"/>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6" name="PA-任意多边形 6"/>
            <p:cNvSpPr/>
            <p:nvPr>
              <p:custDataLst>
                <p:tags r:id="rId16"/>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17"/>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18"/>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3" name="PA_ImportSvg_636777031883288426"/>
            <p:cNvSpPr/>
            <p:nvPr>
              <p:custDataLst>
                <p:tags r:id="rId19"/>
              </p:custDataLst>
            </p:nvPr>
          </p:nvSpPr>
          <p:spPr>
            <a:xfrm>
              <a:off x="3715" y="3973"/>
              <a:ext cx="1756" cy="2028"/>
            </a:xfrm>
            <a:custGeom>
              <a:avLst/>
              <a:gdLst/>
              <a:ahLst/>
              <a:cxnLst/>
              <a:rect l="l" t="t" r="r" b="b"/>
              <a:pathLst>
                <a:path w="1221360" h="1410336">
                  <a:moveTo>
                    <a:pt x="610362" y="0"/>
                  </a:moveTo>
                  <a:lnTo>
                    <a:pt x="0" y="352552"/>
                  </a:lnTo>
                  <a:lnTo>
                    <a:pt x="0" y="1057656"/>
                  </a:lnTo>
                  <a:lnTo>
                    <a:pt x="610362" y="1410335"/>
                  </a:lnTo>
                  <a:lnTo>
                    <a:pt x="1221359" y="1057656"/>
                  </a:lnTo>
                  <a:lnTo>
                    <a:pt x="1221359" y="352552"/>
                  </a:lnTo>
                  <a:moveTo>
                    <a:pt x="1190244" y="1040003"/>
                  </a:moveTo>
                  <a:lnTo>
                    <a:pt x="610362" y="1374648"/>
                  </a:lnTo>
                  <a:lnTo>
                    <a:pt x="30861" y="1040003"/>
                  </a:lnTo>
                  <a:lnTo>
                    <a:pt x="30861" y="370586"/>
                  </a:lnTo>
                  <a:lnTo>
                    <a:pt x="610362" y="35560"/>
                  </a:lnTo>
                  <a:lnTo>
                    <a:pt x="1190625" y="370586"/>
                  </a:lnTo>
                </a:path>
              </a:pathLst>
            </a:custGeom>
            <a:solidFill>
              <a:srgbClr val="FF800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04" name="PA_ImportSvg_636777031885069364"/>
            <p:cNvSpPr/>
            <p:nvPr>
              <p:custDataLst>
                <p:tags r:id="rId20"/>
              </p:custDataLst>
            </p:nvPr>
          </p:nvSpPr>
          <p:spPr>
            <a:xfrm>
              <a:off x="6171" y="4493"/>
              <a:ext cx="1494" cy="1725"/>
            </a:xfrm>
            <a:custGeom>
              <a:avLst/>
              <a:gdLst/>
              <a:ahLst/>
              <a:cxnLst/>
              <a:rect l="l" t="t" r="r" b="b"/>
              <a:pathLst>
                <a:path w="1039114" h="1199897">
                  <a:moveTo>
                    <a:pt x="519557" y="1"/>
                  </a:moveTo>
                  <a:lnTo>
                    <a:pt x="0" y="300102"/>
                  </a:lnTo>
                  <a:lnTo>
                    <a:pt x="0" y="900050"/>
                  </a:lnTo>
                  <a:lnTo>
                    <a:pt x="519557" y="1199897"/>
                  </a:lnTo>
                  <a:lnTo>
                    <a:pt x="1039114" y="900050"/>
                  </a:lnTo>
                  <a:lnTo>
                    <a:pt x="1039114" y="300102"/>
                  </a:lnTo>
                  <a:moveTo>
                    <a:pt x="1012825" y="884810"/>
                  </a:moveTo>
                  <a:lnTo>
                    <a:pt x="519557" y="1169671"/>
                  </a:lnTo>
                  <a:lnTo>
                    <a:pt x="26162" y="884810"/>
                  </a:lnTo>
                  <a:lnTo>
                    <a:pt x="26162" y="315088"/>
                  </a:lnTo>
                  <a:lnTo>
                    <a:pt x="519557" y="30227"/>
                  </a:lnTo>
                  <a:lnTo>
                    <a:pt x="1012825" y="315088"/>
                  </a:lnTo>
                </a:path>
              </a:pathLst>
            </a:custGeom>
            <a:solidFill>
              <a:srgbClr val="0072BD"/>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05" name="PA-任意多边形 33"/>
            <p:cNvSpPr/>
            <p:nvPr>
              <p:custDataLst>
                <p:tags r:id="rId21"/>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rotWithShape="1">
          <a:blip r:embed="rId22" cstate="print">
            <a:extLst>
              <a:ext uri="{28A0092B-C50C-407E-A947-70E740481C1C}">
                <a14:useLocalDpi xmlns:a14="http://schemas.microsoft.com/office/drawing/2010/main" val="0"/>
              </a:ext>
            </a:extLst>
          </a:blip>
          <a:srcRect l="18114" t="4535" r="5212" b="5319"/>
          <a:stretch>
            <a:fillRect/>
          </a:stretch>
        </p:blipFill>
        <p:spPr>
          <a:xfrm>
            <a:off x="3034030" y="500380"/>
            <a:ext cx="5909945" cy="491426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F35B0BEE-F18A-47BB-8FCB-E00DA2F2635D-8" descr="C:/Users/Administrator/AppData/Local/Temp/wpp.nApcbfwpp"/>
          <p:cNvPicPr/>
          <p:nvPr/>
        </p:nvPicPr>
        <p:blipFill>
          <a:blip r:embed="rId1">
            <a:alphaModFix amt="40000"/>
          </a:blip>
        </p:blipFill>
        <p:spPr>
          <a:xfrm>
            <a:off x="0" y="1714500"/>
            <a:ext cx="9144000" cy="5143500"/>
          </a:xfrm>
          <a:prstGeom prst="rect">
            <a:avLst/>
          </a:prstGeom>
        </p:spPr>
      </p:pic>
      <p:sp>
        <p:nvSpPr>
          <p:cNvPr id="6" name="标题 1"/>
          <p:cNvSpPr>
            <a:spLocks noGrp="1"/>
          </p:cNvSpPr>
          <p:nvPr>
            <p:ph type="title" idx="4294967295"/>
          </p:nvPr>
        </p:nvSpPr>
        <p:spPr>
          <a:xfrm>
            <a:off x="4323080" y="1990090"/>
            <a:ext cx="2374900" cy="705485"/>
          </a:xfrm>
        </p:spPr>
        <p:txBody>
          <a:bodyPr>
            <a:normAutofit/>
          </a:bodyPr>
          <a:lstStyle/>
          <a:p>
            <a:r>
              <a:rPr lang="zh-CN" altLang="en-US" sz="2000" b="1" dirty="0">
                <a:solidFill>
                  <a:srgbClr val="437194"/>
                </a:solidFill>
                <a:latin typeface="汉仪综艺体简" panose="02010600000101010101" charset="-122"/>
                <a:ea typeface="汉仪综艺体简" panose="02010600000101010101" charset="-122"/>
              </a:rPr>
              <a:t>第二部分</a:t>
            </a:r>
            <a:r>
              <a:rPr lang="en-US" altLang="zh-CN" sz="2000" b="1" dirty="0">
                <a:solidFill>
                  <a:srgbClr val="437194"/>
                </a:solidFill>
                <a:latin typeface="汉仪综艺体简" panose="02010600000101010101" charset="-122"/>
                <a:ea typeface="汉仪综艺体简" panose="02010600000101010101" charset="-122"/>
              </a:rPr>
              <a:t> </a:t>
            </a:r>
            <a:r>
              <a:rPr lang="zh-CN" sz="2000" b="1" dirty="0">
                <a:solidFill>
                  <a:srgbClr val="437194"/>
                </a:solidFill>
                <a:latin typeface="汉仪综艺体简" panose="02010600000101010101" charset="-122"/>
                <a:ea typeface="汉仪综艺体简" panose="02010600000101010101" charset="-122"/>
              </a:rPr>
              <a:t>规划定位</a:t>
            </a:r>
            <a:endParaRPr lang="zh-CN" sz="2000" b="1" dirty="0">
              <a:solidFill>
                <a:srgbClr val="437194"/>
              </a:solidFill>
              <a:latin typeface="汉仪综艺体简" panose="02010600000101010101" charset="-122"/>
              <a:ea typeface="汉仪综艺体简" panose="0201060000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idx="4294967295"/>
          </p:nvPr>
        </p:nvSpPr>
        <p:spPr>
          <a:xfrm>
            <a:off x="3514090" y="731520"/>
            <a:ext cx="2290445" cy="931545"/>
          </a:xfrm>
        </p:spPr>
        <p:txBody>
          <a:bodyPr>
            <a:normAutofit/>
          </a:bodyPr>
          <a:lstStyle/>
          <a:p>
            <a:r>
              <a:rPr lang="zh-CN" altLang="zh-CN" sz="2400" dirty="0">
                <a:solidFill>
                  <a:srgbClr val="437194"/>
                </a:solidFill>
                <a:latin typeface="汉仪综艺体简" panose="02010600000101010101" charset="-122"/>
                <a:ea typeface="汉仪综艺体简" panose="02010600000101010101" charset="-122"/>
              </a:rPr>
              <a:t>规划定位</a:t>
            </a:r>
            <a:endParaRPr lang="zh-CN" altLang="zh-CN" sz="2400" dirty="0">
              <a:solidFill>
                <a:srgbClr val="437194"/>
              </a:solidFill>
              <a:latin typeface="汉仪综艺体简" panose="02010600000101010101" charset="-122"/>
              <a:ea typeface="汉仪综艺体简" panose="02010600000101010101" charset="-122"/>
            </a:endParaRPr>
          </a:p>
        </p:txBody>
      </p:sp>
      <p:sp>
        <p:nvSpPr>
          <p:cNvPr id="2" name="内容占位符 1"/>
          <p:cNvSpPr>
            <a:spLocks noGrp="1"/>
          </p:cNvSpPr>
          <p:nvPr>
            <p:ph idx="4294967295"/>
          </p:nvPr>
        </p:nvSpPr>
        <p:spPr>
          <a:xfrm>
            <a:off x="3514090" y="1522730"/>
            <a:ext cx="5402580" cy="1119505"/>
          </a:xfrm>
        </p:spPr>
        <p:txBody>
          <a:bodyPr>
            <a:normAutofit fontScale="70000" lnSpcReduction="20000"/>
          </a:bodyPr>
          <a:lstStyle/>
          <a:p>
            <a:pPr marL="0" algn="l" defTabSz="457200">
              <a:lnSpc>
                <a:spcPct val="150000"/>
              </a:lnSpc>
              <a:buClrTx/>
              <a:buSzTx/>
              <a:buFontTx/>
              <a:buNone/>
            </a:pPr>
            <a:r>
              <a:rPr lang="zh-CN" altLang="en-US" sz="1490" b="1" spc="100" dirty="0">
                <a:solidFill>
                  <a:srgbClr val="437194"/>
                </a:solidFill>
                <a:latin typeface="汉仪综艺体简" panose="02010600000101010101" charset="-122"/>
                <a:ea typeface="汉仪综艺体简" panose="02010600000101010101" charset="-122"/>
              </a:rPr>
              <a:t>打造</a:t>
            </a:r>
            <a:r>
              <a:rPr lang="en-US" altLang="zh-CN" sz="1490" b="1" spc="100" dirty="0">
                <a:solidFill>
                  <a:srgbClr val="437194"/>
                </a:solidFill>
                <a:latin typeface="汉仪综艺体简" panose="02010600000101010101" charset="-122"/>
                <a:ea typeface="汉仪综艺体简" panose="02010600000101010101" charset="-122"/>
              </a:rPr>
              <a:t>祖国北疆生态安全屏障和安全稳定屏障、清洁能源和战略资源综合开发利用基地、农牧产品输出基地。</a:t>
            </a:r>
            <a:r>
              <a:rPr lang="en-US" altLang="zh-CN" sz="1490" b="1" spc="100" dirty="0">
                <a:solidFill>
                  <a:srgbClr val="437194"/>
                </a:solidFill>
                <a:latin typeface="汉仪综艺体简" panose="02010600000101010101" charset="-122"/>
                <a:ea typeface="汉仪综艺体简" panose="02010600000101010101" charset="-122"/>
                <a:sym typeface="+mn-ea"/>
              </a:rPr>
              <a:t>以发展农牧业为主，以发展旅游业为辅，打造“国家级遗传资源保户场、良种培育繁殖为主的现代化基地、二狼山绒山羊和纯繁肉毛兼用羊为主的自治区级重点种畜场、旅游度假区”多元化牧场。</a:t>
            </a:r>
            <a:endParaRPr lang="en-US" altLang="zh-CN" sz="1490" b="1" spc="100" dirty="0">
              <a:solidFill>
                <a:srgbClr val="437194"/>
              </a:solidFill>
              <a:latin typeface="汉仪综艺体简" panose="02010600000101010101" charset="-122"/>
              <a:ea typeface="汉仪综艺体简" panose="02010600000101010101" charset="-122"/>
              <a:sym typeface="+mn-ea"/>
            </a:endParaRPr>
          </a:p>
          <a:p>
            <a:pPr marL="0" algn="l" defTabSz="457200">
              <a:lnSpc>
                <a:spcPct val="150000"/>
              </a:lnSpc>
              <a:buClrTx/>
              <a:buSzTx/>
              <a:buFontTx/>
              <a:buNone/>
            </a:pPr>
            <a:endParaRPr lang="en-US" altLang="zh-CN" sz="1490" b="1" spc="100" dirty="0">
              <a:solidFill>
                <a:srgbClr val="437194"/>
              </a:solidFill>
              <a:latin typeface="汉仪综艺体简" panose="02010600000101010101" charset="-122"/>
              <a:ea typeface="汉仪综艺体简" panose="02010600000101010101" charset="-122"/>
            </a:endParaRPr>
          </a:p>
        </p:txBody>
      </p:sp>
      <p:grpSp>
        <p:nvGrpSpPr>
          <p:cNvPr id="1186" name="组合 1185"/>
          <p:cNvGrpSpPr/>
          <p:nvPr>
            <p:custDataLst>
              <p:tags r:id="rId1"/>
            </p:custDataLst>
          </p:nvPr>
        </p:nvGrpSpPr>
        <p:grpSpPr>
          <a:xfrm rot="16200000">
            <a:off x="278765" y="-267970"/>
            <a:ext cx="2882265" cy="3418205"/>
            <a:chOff x="3351" y="3940"/>
            <a:chExt cx="4539" cy="5383"/>
          </a:xfrm>
        </p:grpSpPr>
        <p:sp>
          <p:nvSpPr>
            <p:cNvPr id="1187" name="PA-任意多边形 29"/>
            <p:cNvSpPr/>
            <p:nvPr>
              <p:custDataLst>
                <p:tags r:id="rId2"/>
              </p:custDataLst>
            </p:nvPr>
          </p:nvSpPr>
          <p:spPr>
            <a:xfrm>
              <a:off x="3633" y="3940"/>
              <a:ext cx="1269" cy="366"/>
            </a:xfrm>
            <a:custGeom>
              <a:avLst/>
              <a:gdLst/>
              <a:ahLst/>
              <a:cxnLst/>
              <a:rect l="0" t="0" r="0" b="0"/>
              <a:pathLst>
                <a:path w="882905" h="254890">
                  <a:moveTo>
                    <a:pt x="0" y="0"/>
                  </a:moveTo>
                  <a:lnTo>
                    <a:pt x="441452" y="254889"/>
                  </a:lnTo>
                  <a:lnTo>
                    <a:pt x="882904" y="0"/>
                  </a:lnTo>
                  <a:close/>
                </a:path>
              </a:pathLst>
            </a:custGeom>
            <a:solidFill>
              <a:srgbClr val="BAD4DC"/>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PA-任意多边形 28"/>
            <p:cNvSpPr/>
            <p:nvPr>
              <p:custDataLst>
                <p:tags r:id="rId3"/>
              </p:custDataLst>
            </p:nvPr>
          </p:nvSpPr>
          <p:spPr>
            <a:xfrm>
              <a:off x="3961" y="3940"/>
              <a:ext cx="2079" cy="1246"/>
            </a:xfrm>
            <a:custGeom>
              <a:avLst/>
              <a:gdLst/>
              <a:ahLst/>
              <a:cxnLst/>
              <a:rect l="0" t="0" r="0" b="0"/>
              <a:pathLst>
                <a:path w="1446277" h="866522">
                  <a:moveTo>
                    <a:pt x="0" y="0"/>
                  </a:moveTo>
                  <a:lnTo>
                    <a:pt x="0" y="449072"/>
                  </a:lnTo>
                  <a:lnTo>
                    <a:pt x="723011" y="866521"/>
                  </a:lnTo>
                  <a:lnTo>
                    <a:pt x="1446276" y="449072"/>
                  </a:lnTo>
                  <a:lnTo>
                    <a:pt x="1446276" y="0"/>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9" name="PA-任意多边形 30"/>
            <p:cNvSpPr/>
            <p:nvPr>
              <p:custDataLst>
                <p:tags r:id="rId4"/>
              </p:custDataLst>
            </p:nvPr>
          </p:nvSpPr>
          <p:spPr>
            <a:xfrm>
              <a:off x="4723" y="3942"/>
              <a:ext cx="1494" cy="465"/>
            </a:xfrm>
            <a:custGeom>
              <a:avLst/>
              <a:gdLst/>
              <a:ahLst/>
              <a:cxnLst/>
              <a:rect l="0" t="0" r="0" b="0"/>
              <a:pathLst>
                <a:path w="1039242" h="323216">
                  <a:moveTo>
                    <a:pt x="1013079" y="0"/>
                  </a:moveTo>
                  <a:lnTo>
                    <a:pt x="1013079" y="8128"/>
                  </a:lnTo>
                  <a:lnTo>
                    <a:pt x="519684" y="292989"/>
                  </a:lnTo>
                  <a:lnTo>
                    <a:pt x="26289" y="8128"/>
                  </a:lnTo>
                  <a:lnTo>
                    <a:pt x="26289" y="0"/>
                  </a:lnTo>
                  <a:lnTo>
                    <a:pt x="0" y="0"/>
                  </a:lnTo>
                  <a:lnTo>
                    <a:pt x="0" y="23368"/>
                  </a:lnTo>
                  <a:lnTo>
                    <a:pt x="519684" y="323215"/>
                  </a:lnTo>
                  <a:lnTo>
                    <a:pt x="1039241" y="23368"/>
                  </a:lnTo>
                  <a:lnTo>
                    <a:pt x="1039241"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0" name="PA-任意多边形 9"/>
            <p:cNvSpPr/>
            <p:nvPr>
              <p:custDataLst>
                <p:tags r:id="rId5"/>
              </p:custDataLst>
            </p:nvPr>
          </p:nvSpPr>
          <p:spPr>
            <a:xfrm>
              <a:off x="5390" y="7148"/>
              <a:ext cx="1395" cy="1611"/>
            </a:xfrm>
            <a:custGeom>
              <a:avLst/>
              <a:gdLst/>
              <a:ahLst/>
              <a:cxnLst/>
              <a:rect l="0" t="0" r="0" b="0"/>
              <a:pathLst>
                <a:path w="970662" h="1120522">
                  <a:moveTo>
                    <a:pt x="970661" y="840359"/>
                  </a:moveTo>
                  <a:lnTo>
                    <a:pt x="485394" y="1120521"/>
                  </a:lnTo>
                  <a:lnTo>
                    <a:pt x="0" y="840359"/>
                  </a:lnTo>
                  <a:lnTo>
                    <a:pt x="0" y="280035"/>
                  </a:lnTo>
                  <a:lnTo>
                    <a:pt x="485394" y="0"/>
                  </a:lnTo>
                  <a:lnTo>
                    <a:pt x="970661" y="280035"/>
                  </a:lnTo>
                  <a:close/>
                </a:path>
              </a:pathLst>
            </a:custGeom>
            <a:solidFill>
              <a:schemeClr val="accent1">
                <a:alpha val="3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1" name="PA_ImportSvg_636777031883892508"/>
            <p:cNvSpPr/>
            <p:nvPr>
              <p:custDataLst>
                <p:tags r:id="rId6"/>
              </p:custDataLst>
            </p:nvPr>
          </p:nvSpPr>
          <p:spPr>
            <a:xfrm>
              <a:off x="5369" y="8082"/>
              <a:ext cx="1075" cy="1241"/>
            </a:xfrm>
            <a:custGeom>
              <a:avLst/>
              <a:gdLst/>
              <a:ahLst/>
              <a:cxnLst/>
              <a:rect l="l" t="t" r="r" b="b"/>
              <a:pathLst>
                <a:path w="747395" h="863600">
                  <a:moveTo>
                    <a:pt x="373635" y="0"/>
                  </a:moveTo>
                  <a:lnTo>
                    <a:pt x="1" y="215900"/>
                  </a:lnTo>
                  <a:lnTo>
                    <a:pt x="1" y="647700"/>
                  </a:lnTo>
                  <a:lnTo>
                    <a:pt x="373635" y="863600"/>
                  </a:lnTo>
                  <a:lnTo>
                    <a:pt x="747396" y="647700"/>
                  </a:lnTo>
                  <a:lnTo>
                    <a:pt x="747396" y="215900"/>
                  </a:lnTo>
                  <a:moveTo>
                    <a:pt x="728600" y="636778"/>
                  </a:moveTo>
                  <a:lnTo>
                    <a:pt x="373635" y="841756"/>
                  </a:lnTo>
                  <a:lnTo>
                    <a:pt x="18797" y="636778"/>
                  </a:lnTo>
                  <a:lnTo>
                    <a:pt x="18797" y="226822"/>
                  </a:lnTo>
                  <a:lnTo>
                    <a:pt x="373635" y="21844"/>
                  </a:lnTo>
                  <a:lnTo>
                    <a:pt x="728600" y="226822"/>
                  </a:lnTo>
                </a:path>
              </a:pathLst>
            </a:custGeom>
            <a:solidFill>
              <a:srgbClr val="A8D335"/>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2" name="PA_ImportSvg_636777031884351288"/>
            <p:cNvSpPr/>
            <p:nvPr>
              <p:custDataLst>
                <p:tags r:id="rId7"/>
              </p:custDataLst>
            </p:nvPr>
          </p:nvSpPr>
          <p:spPr>
            <a:xfrm>
              <a:off x="5065" y="6001"/>
              <a:ext cx="1309" cy="1512"/>
            </a:xfrm>
            <a:custGeom>
              <a:avLst/>
              <a:gdLst/>
              <a:ahLst/>
              <a:cxnLst/>
              <a:rect l="l" t="t" r="r" b="b"/>
              <a:pathLst>
                <a:path w="910717" h="1051814">
                  <a:moveTo>
                    <a:pt x="455296" y="0"/>
                  </a:moveTo>
                  <a:lnTo>
                    <a:pt x="1" y="262636"/>
                  </a:lnTo>
                  <a:lnTo>
                    <a:pt x="1" y="789051"/>
                  </a:lnTo>
                  <a:lnTo>
                    <a:pt x="455296" y="1051814"/>
                  </a:lnTo>
                  <a:lnTo>
                    <a:pt x="910718" y="789051"/>
                  </a:lnTo>
                  <a:lnTo>
                    <a:pt x="910718" y="262636"/>
                  </a:lnTo>
                  <a:moveTo>
                    <a:pt x="887096" y="774700"/>
                  </a:moveTo>
                  <a:lnTo>
                    <a:pt x="455296" y="1024255"/>
                  </a:lnTo>
                  <a:lnTo>
                    <a:pt x="22734" y="775335"/>
                  </a:lnTo>
                  <a:lnTo>
                    <a:pt x="22734" y="275971"/>
                  </a:lnTo>
                  <a:lnTo>
                    <a:pt x="455296" y="26289"/>
                  </a:lnTo>
                  <a:lnTo>
                    <a:pt x="887096" y="275971"/>
                  </a:lnTo>
                </a:path>
              </a:pathLst>
            </a:custGeom>
            <a:solidFill>
              <a:srgbClr val="00ADEE"/>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6" name="PA-任意多边形 6"/>
            <p:cNvSpPr/>
            <p:nvPr>
              <p:custDataLst>
                <p:tags r:id="rId8"/>
              </p:custDataLst>
            </p:nvPr>
          </p:nvSpPr>
          <p:spPr>
            <a:xfrm>
              <a:off x="3553" y="4888"/>
              <a:ext cx="1117" cy="1290"/>
            </a:xfrm>
            <a:custGeom>
              <a:avLst/>
              <a:gdLst/>
              <a:ahLst/>
              <a:cxnLst/>
              <a:rect l="0" t="0" r="0" b="0"/>
              <a:pathLst>
                <a:path w="776733" h="897002">
                  <a:moveTo>
                    <a:pt x="776732" y="672719"/>
                  </a:moveTo>
                  <a:lnTo>
                    <a:pt x="388366" y="897001"/>
                  </a:lnTo>
                  <a:lnTo>
                    <a:pt x="0" y="672719"/>
                  </a:lnTo>
                  <a:lnTo>
                    <a:pt x="0" y="224282"/>
                  </a:lnTo>
                  <a:lnTo>
                    <a:pt x="388366" y="0"/>
                  </a:lnTo>
                  <a:lnTo>
                    <a:pt x="776732" y="224282"/>
                  </a:lnTo>
                  <a:close/>
                </a:path>
              </a:pathLst>
            </a:custGeom>
            <a:solidFill>
              <a:srgbClr val="BAD4DC">
                <a:alpha val="5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7" name="PA-任意多边形 7"/>
            <p:cNvSpPr/>
            <p:nvPr>
              <p:custDataLst>
                <p:tags r:id="rId9"/>
              </p:custDataLst>
            </p:nvPr>
          </p:nvSpPr>
          <p:spPr>
            <a:xfrm>
              <a:off x="6651" y="4026"/>
              <a:ext cx="1117" cy="1290"/>
            </a:xfrm>
            <a:custGeom>
              <a:avLst/>
              <a:gdLst/>
              <a:ahLst/>
              <a:cxnLst/>
              <a:rect l="0" t="0" r="0" b="0"/>
              <a:pathLst>
                <a:path w="776606" h="897002">
                  <a:moveTo>
                    <a:pt x="776605" y="672592"/>
                  </a:moveTo>
                  <a:lnTo>
                    <a:pt x="388239" y="897001"/>
                  </a:lnTo>
                  <a:lnTo>
                    <a:pt x="0" y="672592"/>
                  </a:lnTo>
                  <a:lnTo>
                    <a:pt x="0" y="224282"/>
                  </a:lnTo>
                  <a:lnTo>
                    <a:pt x="388239" y="0"/>
                  </a:lnTo>
                  <a:lnTo>
                    <a:pt x="776605" y="224282"/>
                  </a:lnTo>
                  <a:close/>
                </a:path>
              </a:pathLst>
            </a:custGeom>
            <a:solidFill>
              <a:srgbClr val="BAD4DC">
                <a:alpha val="32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1" name="PA-任意多边形 31"/>
            <p:cNvSpPr/>
            <p:nvPr>
              <p:custDataLst>
                <p:tags r:id="rId10"/>
              </p:custDataLst>
            </p:nvPr>
          </p:nvSpPr>
          <p:spPr>
            <a:xfrm>
              <a:off x="7140" y="3945"/>
              <a:ext cx="750" cy="842"/>
            </a:xfrm>
            <a:custGeom>
              <a:avLst/>
              <a:gdLst/>
              <a:ahLst/>
              <a:cxnLst/>
              <a:rect l="0" t="0" r="0" b="0"/>
              <a:pathLst>
                <a:path w="521463" h="585471">
                  <a:moveTo>
                    <a:pt x="521462" y="0"/>
                  </a:moveTo>
                  <a:lnTo>
                    <a:pt x="0" y="0"/>
                  </a:lnTo>
                  <a:lnTo>
                    <a:pt x="0" y="284226"/>
                  </a:lnTo>
                  <a:lnTo>
                    <a:pt x="521462" y="585470"/>
                  </a:lnTo>
                  <a:close/>
                </a:path>
              </a:pathLst>
            </a:custGeom>
            <a:solidFill>
              <a:schemeClr val="accent1">
                <a:alpha val="5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3" name="PA_ImportSvg_636777031883288426"/>
            <p:cNvSpPr/>
            <p:nvPr>
              <p:custDataLst>
                <p:tags r:id="rId11"/>
              </p:custDataLst>
            </p:nvPr>
          </p:nvSpPr>
          <p:spPr>
            <a:xfrm>
              <a:off x="3715" y="3973"/>
              <a:ext cx="1756" cy="2028"/>
            </a:xfrm>
            <a:custGeom>
              <a:avLst/>
              <a:gdLst/>
              <a:ahLst/>
              <a:cxnLst/>
              <a:rect l="l" t="t" r="r" b="b"/>
              <a:pathLst>
                <a:path w="1221360" h="1410336">
                  <a:moveTo>
                    <a:pt x="610362" y="0"/>
                  </a:moveTo>
                  <a:lnTo>
                    <a:pt x="0" y="352552"/>
                  </a:lnTo>
                  <a:lnTo>
                    <a:pt x="0" y="1057656"/>
                  </a:lnTo>
                  <a:lnTo>
                    <a:pt x="610362" y="1410335"/>
                  </a:lnTo>
                  <a:lnTo>
                    <a:pt x="1221359" y="1057656"/>
                  </a:lnTo>
                  <a:lnTo>
                    <a:pt x="1221359" y="352552"/>
                  </a:lnTo>
                  <a:moveTo>
                    <a:pt x="1190244" y="1040003"/>
                  </a:moveTo>
                  <a:lnTo>
                    <a:pt x="610362" y="1374648"/>
                  </a:lnTo>
                  <a:lnTo>
                    <a:pt x="30861" y="1040003"/>
                  </a:lnTo>
                  <a:lnTo>
                    <a:pt x="30861" y="370586"/>
                  </a:lnTo>
                  <a:lnTo>
                    <a:pt x="610362" y="35560"/>
                  </a:lnTo>
                  <a:lnTo>
                    <a:pt x="1190625" y="370586"/>
                  </a:lnTo>
                </a:path>
              </a:pathLst>
            </a:custGeom>
            <a:solidFill>
              <a:srgbClr val="FF800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04" name="PA_ImportSvg_636777031885069364"/>
            <p:cNvSpPr/>
            <p:nvPr>
              <p:custDataLst>
                <p:tags r:id="rId12"/>
              </p:custDataLst>
            </p:nvPr>
          </p:nvSpPr>
          <p:spPr>
            <a:xfrm>
              <a:off x="6171" y="4493"/>
              <a:ext cx="1494" cy="1725"/>
            </a:xfrm>
            <a:custGeom>
              <a:avLst/>
              <a:gdLst/>
              <a:ahLst/>
              <a:cxnLst/>
              <a:rect l="l" t="t" r="r" b="b"/>
              <a:pathLst>
                <a:path w="1039114" h="1199897">
                  <a:moveTo>
                    <a:pt x="519557" y="1"/>
                  </a:moveTo>
                  <a:lnTo>
                    <a:pt x="0" y="300102"/>
                  </a:lnTo>
                  <a:lnTo>
                    <a:pt x="0" y="900050"/>
                  </a:lnTo>
                  <a:lnTo>
                    <a:pt x="519557" y="1199897"/>
                  </a:lnTo>
                  <a:lnTo>
                    <a:pt x="1039114" y="900050"/>
                  </a:lnTo>
                  <a:lnTo>
                    <a:pt x="1039114" y="300102"/>
                  </a:lnTo>
                  <a:moveTo>
                    <a:pt x="1012825" y="884810"/>
                  </a:moveTo>
                  <a:lnTo>
                    <a:pt x="519557" y="1169671"/>
                  </a:lnTo>
                  <a:lnTo>
                    <a:pt x="26162" y="884810"/>
                  </a:lnTo>
                  <a:lnTo>
                    <a:pt x="26162" y="315088"/>
                  </a:lnTo>
                  <a:lnTo>
                    <a:pt x="519557" y="30227"/>
                  </a:lnTo>
                  <a:lnTo>
                    <a:pt x="1012825" y="315088"/>
                  </a:lnTo>
                </a:path>
              </a:pathLst>
            </a:custGeom>
            <a:solidFill>
              <a:srgbClr val="0072BD"/>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05" name="PA-任意多边形 33"/>
            <p:cNvSpPr/>
            <p:nvPr>
              <p:custDataLst>
                <p:tags r:id="rId13"/>
              </p:custDataLst>
            </p:nvPr>
          </p:nvSpPr>
          <p:spPr>
            <a:xfrm>
              <a:off x="3351" y="3940"/>
              <a:ext cx="905" cy="569"/>
            </a:xfrm>
            <a:custGeom>
              <a:avLst/>
              <a:gdLst/>
              <a:ahLst/>
              <a:cxnLst/>
              <a:rect l="0" t="0" r="0" b="0"/>
              <a:pathLst>
                <a:path w="629413" h="395987">
                  <a:moveTo>
                    <a:pt x="0" y="0"/>
                  </a:moveTo>
                  <a:lnTo>
                    <a:pt x="0" y="371983"/>
                  </a:lnTo>
                  <a:lnTo>
                    <a:pt x="41529" y="395986"/>
                  </a:lnTo>
                  <a:lnTo>
                    <a:pt x="629412" y="56515"/>
                  </a:lnTo>
                  <a:lnTo>
                    <a:pt x="629412" y="0"/>
                  </a:lnTo>
                  <a:close/>
                </a:path>
              </a:pathLst>
            </a:custGeom>
            <a:solidFill>
              <a:schemeClr val="accent1">
                <a:alpha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custDataLst>
              <p:tags r:id="rId14"/>
            </p:custDataLst>
          </p:nvPr>
        </p:nvSpPr>
        <p:spPr>
          <a:xfrm>
            <a:off x="1504950" y="4423410"/>
            <a:ext cx="1346200" cy="1063625"/>
          </a:xfrm>
          <a:prstGeom prst="rect">
            <a:avLst/>
          </a:prstGeom>
          <a:noFill/>
        </p:spPr>
        <p:txBody>
          <a:bodyPr wrap="square" lIns="0" tIns="0" rIns="0" bIns="0" rtlCol="0">
            <a:noAutofit/>
          </a:bodyPr>
          <a:lstStyle/>
          <a:p>
            <a:pPr>
              <a:lnSpc>
                <a:spcPct val="150000"/>
              </a:lnSpc>
            </a:pPr>
            <a:r>
              <a:rPr lang="zh-CN" altLang="en-US" sz="1115" dirty="0">
                <a:solidFill>
                  <a:schemeClr val="tx1">
                    <a:lumMod val="85000"/>
                    <a:lumOff val="15000"/>
                  </a:schemeClr>
                </a:solidFill>
              </a:rPr>
              <a:t>毗邻旗府驻地，作为海流图重要的功能组团，补充完善旗府部分城镇功能</a:t>
            </a:r>
            <a:endParaRPr lang="zh-CN" altLang="en-US" sz="1115" dirty="0">
              <a:solidFill>
                <a:schemeClr val="tx1">
                  <a:lumMod val="85000"/>
                  <a:lumOff val="15000"/>
                </a:schemeClr>
              </a:solidFill>
            </a:endParaRPr>
          </a:p>
        </p:txBody>
      </p:sp>
      <p:sp>
        <p:nvSpPr>
          <p:cNvPr id="45" name="矩形: 圆角 44"/>
          <p:cNvSpPr/>
          <p:nvPr>
            <p:custDataLst>
              <p:tags r:id="rId15"/>
            </p:custDataLst>
          </p:nvPr>
        </p:nvSpPr>
        <p:spPr>
          <a:xfrm>
            <a:off x="1504702" y="4127589"/>
            <a:ext cx="1346294" cy="288024"/>
          </a:xfrm>
          <a:prstGeom prst="roundRect">
            <a:avLst>
              <a:gd name="adj" fmla="val 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r>
              <a:rPr lang="en-US" altLang="zh-CN" sz="1490" b="1" spc="100" dirty="0">
                <a:solidFill>
                  <a:schemeClr val="tx1"/>
                </a:solidFill>
                <a:latin typeface="+mn-ea"/>
              </a:rPr>
              <a:t>01-突出区域</a:t>
            </a:r>
            <a:endParaRPr lang="en-US" altLang="zh-CN" sz="1490" b="1" spc="100" dirty="0">
              <a:solidFill>
                <a:schemeClr val="tx1"/>
              </a:solidFill>
              <a:latin typeface="+mn-ea"/>
            </a:endParaRPr>
          </a:p>
        </p:txBody>
      </p:sp>
      <p:sp>
        <p:nvSpPr>
          <p:cNvPr id="47" name="文本框 46"/>
          <p:cNvSpPr txBox="1"/>
          <p:nvPr>
            <p:custDataLst>
              <p:tags r:id="rId16"/>
            </p:custDataLst>
          </p:nvPr>
        </p:nvSpPr>
        <p:spPr>
          <a:xfrm>
            <a:off x="3630295" y="3388360"/>
            <a:ext cx="1694815" cy="913130"/>
          </a:xfrm>
          <a:prstGeom prst="rect">
            <a:avLst/>
          </a:prstGeom>
          <a:noFill/>
        </p:spPr>
        <p:txBody>
          <a:bodyPr wrap="square" lIns="0" tIns="0" rIns="0" bIns="0" rtlCol="0">
            <a:noAutofit/>
          </a:bodyPr>
          <a:lstStyle/>
          <a:p>
            <a:pPr>
              <a:lnSpc>
                <a:spcPct val="150000"/>
              </a:lnSpc>
            </a:pPr>
            <a:r>
              <a:rPr lang="zh-CN" altLang="en-US" sz="1115" dirty="0">
                <a:solidFill>
                  <a:schemeClr val="tx1">
                    <a:lumMod val="85000"/>
                    <a:lumOff val="15000"/>
                  </a:schemeClr>
                </a:solidFill>
              </a:rPr>
              <a:t>距离两矿（温明矿区、海明矿区）最近的服务基地、也是镇域的综合服务中心</a:t>
            </a:r>
            <a:endParaRPr lang="zh-CN" altLang="en-US" sz="1115" dirty="0">
              <a:solidFill>
                <a:schemeClr val="tx1">
                  <a:lumMod val="85000"/>
                  <a:lumOff val="15000"/>
                </a:schemeClr>
              </a:solidFill>
            </a:endParaRPr>
          </a:p>
        </p:txBody>
      </p:sp>
      <p:sp>
        <p:nvSpPr>
          <p:cNvPr id="50" name="矩形: 圆角 49"/>
          <p:cNvSpPr/>
          <p:nvPr>
            <p:custDataLst>
              <p:tags r:id="rId17"/>
            </p:custDataLst>
          </p:nvPr>
        </p:nvSpPr>
        <p:spPr>
          <a:xfrm>
            <a:off x="3630522" y="3092519"/>
            <a:ext cx="1346294" cy="288024"/>
          </a:xfrm>
          <a:prstGeom prst="roundRect">
            <a:avLst>
              <a:gd name="adj" fmla="val 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r>
              <a:rPr lang="en-US" altLang="zh-CN" sz="1490" b="1" spc="100" dirty="0">
                <a:solidFill>
                  <a:schemeClr val="tx1"/>
                </a:solidFill>
                <a:latin typeface="+mn-ea"/>
              </a:rPr>
              <a:t>02-突出服务</a:t>
            </a:r>
            <a:endParaRPr lang="en-US" altLang="zh-CN" sz="1490" b="1" spc="100" dirty="0">
              <a:solidFill>
                <a:schemeClr val="tx1"/>
              </a:solidFill>
              <a:latin typeface="+mn-ea"/>
            </a:endParaRPr>
          </a:p>
        </p:txBody>
      </p:sp>
      <p:sp>
        <p:nvSpPr>
          <p:cNvPr id="51" name="文本框 50"/>
          <p:cNvSpPr txBox="1"/>
          <p:nvPr>
            <p:custDataLst>
              <p:tags r:id="rId18"/>
            </p:custDataLst>
          </p:nvPr>
        </p:nvSpPr>
        <p:spPr>
          <a:xfrm>
            <a:off x="4269105" y="5048250"/>
            <a:ext cx="1536065" cy="1071245"/>
          </a:xfrm>
          <a:prstGeom prst="rect">
            <a:avLst/>
          </a:prstGeom>
          <a:noFill/>
        </p:spPr>
        <p:txBody>
          <a:bodyPr wrap="square" lIns="0" tIns="0" rIns="0" bIns="0" rtlCol="0">
            <a:noAutofit/>
          </a:bodyPr>
          <a:lstStyle/>
          <a:p>
            <a:pPr>
              <a:lnSpc>
                <a:spcPct val="150000"/>
              </a:lnSpc>
            </a:pPr>
            <a:r>
              <a:rPr lang="zh-CN" altLang="en-US" sz="1115" dirty="0">
                <a:solidFill>
                  <a:schemeClr val="tx1">
                    <a:lumMod val="85000"/>
                    <a:lumOff val="15000"/>
                  </a:schemeClr>
                </a:solidFill>
              </a:rPr>
              <a:t>畜牧产品加工基础较好，先天优势明显，休闲旅游初具雏形，产城融合发展示范。</a:t>
            </a:r>
            <a:endParaRPr lang="zh-CN" altLang="en-US" sz="1115" dirty="0">
              <a:solidFill>
                <a:schemeClr val="tx1">
                  <a:lumMod val="85000"/>
                  <a:lumOff val="15000"/>
                </a:schemeClr>
              </a:solidFill>
            </a:endParaRPr>
          </a:p>
        </p:txBody>
      </p:sp>
      <p:sp>
        <p:nvSpPr>
          <p:cNvPr id="52" name="矩形: 圆角 51"/>
          <p:cNvSpPr/>
          <p:nvPr>
            <p:custDataLst>
              <p:tags r:id="rId19"/>
            </p:custDataLst>
          </p:nvPr>
        </p:nvSpPr>
        <p:spPr>
          <a:xfrm>
            <a:off x="4269172" y="4752438"/>
            <a:ext cx="1346294" cy="288024"/>
          </a:xfrm>
          <a:prstGeom prst="roundRect">
            <a:avLst>
              <a:gd name="adj" fmla="val 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r>
              <a:rPr lang="en-US" altLang="zh-CN" sz="1490" b="1" spc="100" dirty="0">
                <a:solidFill>
                  <a:schemeClr val="tx1"/>
                </a:solidFill>
                <a:latin typeface="+mn-ea"/>
              </a:rPr>
              <a:t>03-突出产业</a:t>
            </a:r>
            <a:endParaRPr lang="en-US" altLang="zh-CN" sz="1490" b="1" spc="100" dirty="0">
              <a:solidFill>
                <a:schemeClr val="tx1"/>
              </a:solidFill>
              <a:latin typeface="+mn-ea"/>
            </a:endParaRPr>
          </a:p>
        </p:txBody>
      </p:sp>
      <p:sp>
        <p:nvSpPr>
          <p:cNvPr id="53" name="文本框 52"/>
          <p:cNvSpPr txBox="1"/>
          <p:nvPr>
            <p:custDataLst>
              <p:tags r:id="rId20"/>
            </p:custDataLst>
          </p:nvPr>
        </p:nvSpPr>
        <p:spPr>
          <a:xfrm>
            <a:off x="6681957" y="4423595"/>
            <a:ext cx="1346168" cy="644834"/>
          </a:xfrm>
          <a:prstGeom prst="rect">
            <a:avLst/>
          </a:prstGeom>
          <a:noFill/>
        </p:spPr>
        <p:txBody>
          <a:bodyPr wrap="square" lIns="0" tIns="0" rIns="0" bIns="0" rtlCol="0">
            <a:noAutofit/>
          </a:bodyPr>
          <a:lstStyle/>
          <a:p>
            <a:pPr>
              <a:lnSpc>
                <a:spcPct val="150000"/>
              </a:lnSpc>
            </a:pPr>
            <a:r>
              <a:rPr lang="zh-CN" altLang="en-US" sz="1115" dirty="0">
                <a:solidFill>
                  <a:schemeClr val="tx1">
                    <a:lumMod val="85000"/>
                    <a:lumOff val="15000"/>
                  </a:schemeClr>
                </a:solidFill>
              </a:rPr>
              <a:t>草原特色鲜明。</a:t>
            </a:r>
            <a:endParaRPr lang="zh-CN" altLang="en-US" sz="1115" dirty="0">
              <a:solidFill>
                <a:schemeClr val="tx1">
                  <a:lumMod val="85000"/>
                  <a:lumOff val="15000"/>
                </a:schemeClr>
              </a:solidFill>
            </a:endParaRPr>
          </a:p>
        </p:txBody>
      </p:sp>
      <p:sp>
        <p:nvSpPr>
          <p:cNvPr id="54" name="矩形: 圆角 53"/>
          <p:cNvSpPr/>
          <p:nvPr>
            <p:custDataLst>
              <p:tags r:id="rId21"/>
            </p:custDataLst>
          </p:nvPr>
        </p:nvSpPr>
        <p:spPr>
          <a:xfrm>
            <a:off x="6681957" y="4127589"/>
            <a:ext cx="1346294" cy="288024"/>
          </a:xfrm>
          <a:prstGeom prst="roundRect">
            <a:avLst>
              <a:gd name="adj" fmla="val 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r>
              <a:rPr lang="en-US" altLang="zh-CN" sz="1490" b="1" spc="100" dirty="0">
                <a:solidFill>
                  <a:schemeClr val="tx1"/>
                </a:solidFill>
                <a:latin typeface="+mn-ea"/>
              </a:rPr>
              <a:t>04-突出特色</a:t>
            </a:r>
            <a:endParaRPr lang="en-US" altLang="zh-CN" sz="1490" b="1" spc="100" dirty="0">
              <a:solidFill>
                <a:schemeClr val="tx1"/>
              </a:solidFill>
              <a:latin typeface="+mn-ea"/>
            </a:endParaRPr>
          </a:p>
        </p:txBody>
      </p:sp>
      <p:sp>
        <p:nvSpPr>
          <p:cNvPr id="3" name="椭圆 2"/>
          <p:cNvSpPr/>
          <p:nvPr>
            <p:custDataLst>
              <p:tags r:id="rId22"/>
            </p:custDataLst>
          </p:nvPr>
        </p:nvSpPr>
        <p:spPr>
          <a:xfrm>
            <a:off x="659513" y="5809400"/>
            <a:ext cx="220077" cy="220075"/>
          </a:xfrm>
          <a:prstGeom prst="ellipse">
            <a:avLst/>
          </a:prstGeom>
          <a:noFill/>
          <a:ln w="635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75"/>
          </a:p>
        </p:txBody>
      </p:sp>
      <p:sp>
        <p:nvSpPr>
          <p:cNvPr id="9" name="弧形 8"/>
          <p:cNvSpPr/>
          <p:nvPr>
            <p:custDataLst>
              <p:tags r:id="rId23"/>
            </p:custDataLst>
          </p:nvPr>
        </p:nvSpPr>
        <p:spPr>
          <a:xfrm>
            <a:off x="770872" y="3384242"/>
            <a:ext cx="2735689" cy="2735664"/>
          </a:xfrm>
          <a:prstGeom prst="arc">
            <a:avLst>
              <a:gd name="adj1" fmla="val 16441987"/>
              <a:gd name="adj2" fmla="val 0"/>
            </a:avLst>
          </a:prstGeom>
          <a:ln w="63500">
            <a:solidFill>
              <a:schemeClr val="accent1">
                <a:alpha val="60000"/>
              </a:schemeClr>
            </a:solid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sz="1675"/>
          </a:p>
        </p:txBody>
      </p:sp>
      <p:sp>
        <p:nvSpPr>
          <p:cNvPr id="12" name="弧形 11"/>
          <p:cNvSpPr/>
          <p:nvPr>
            <p:custDataLst>
              <p:tags r:id="rId24"/>
            </p:custDataLst>
          </p:nvPr>
        </p:nvSpPr>
        <p:spPr>
          <a:xfrm flipH="1">
            <a:off x="770872" y="3384242"/>
            <a:ext cx="2735689" cy="2735664"/>
          </a:xfrm>
          <a:prstGeom prst="arc">
            <a:avLst>
              <a:gd name="adj1" fmla="val 16358807"/>
              <a:gd name="adj2" fmla="val 0"/>
            </a:avLst>
          </a:prstGeom>
          <a:ln w="63500">
            <a:solidFill>
              <a:schemeClr val="accent1">
                <a:alpha val="60000"/>
              </a:schemeClr>
            </a:solid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sz="1675"/>
          </a:p>
        </p:txBody>
      </p:sp>
      <p:sp>
        <p:nvSpPr>
          <p:cNvPr id="13" name="弧形 12"/>
          <p:cNvSpPr/>
          <p:nvPr>
            <p:custDataLst>
              <p:tags r:id="rId25"/>
            </p:custDataLst>
          </p:nvPr>
        </p:nvSpPr>
        <p:spPr>
          <a:xfrm flipH="1" flipV="1">
            <a:off x="3513928" y="3596491"/>
            <a:ext cx="2735689" cy="2735664"/>
          </a:xfrm>
          <a:prstGeom prst="arc">
            <a:avLst>
              <a:gd name="adj1" fmla="val 16508925"/>
              <a:gd name="adj2" fmla="val 0"/>
            </a:avLst>
          </a:prstGeom>
          <a:ln w="63500">
            <a:solidFill>
              <a:schemeClr val="accent1">
                <a:alpha val="60000"/>
              </a:schemeClr>
            </a:solid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sz="1675"/>
          </a:p>
        </p:txBody>
      </p:sp>
      <p:sp>
        <p:nvSpPr>
          <p:cNvPr id="14" name="弧形 13"/>
          <p:cNvSpPr/>
          <p:nvPr>
            <p:custDataLst>
              <p:tags r:id="rId26"/>
            </p:custDataLst>
          </p:nvPr>
        </p:nvSpPr>
        <p:spPr>
          <a:xfrm flipV="1">
            <a:off x="3513928" y="3596491"/>
            <a:ext cx="2735689" cy="2735664"/>
          </a:xfrm>
          <a:prstGeom prst="arc">
            <a:avLst>
              <a:gd name="adj1" fmla="val 16439839"/>
              <a:gd name="adj2" fmla="val 0"/>
            </a:avLst>
          </a:prstGeom>
          <a:ln w="63500">
            <a:solidFill>
              <a:schemeClr val="accent1">
                <a:alpha val="60000"/>
              </a:schemeClr>
            </a:solid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sz="1675"/>
          </a:p>
        </p:txBody>
      </p:sp>
      <p:sp>
        <p:nvSpPr>
          <p:cNvPr id="16" name="等腰三角形 15"/>
          <p:cNvSpPr/>
          <p:nvPr>
            <p:custDataLst>
              <p:tags r:id="rId27"/>
            </p:custDataLst>
          </p:nvPr>
        </p:nvSpPr>
        <p:spPr>
          <a:xfrm rot="5400000">
            <a:off x="1987258" y="3294774"/>
            <a:ext cx="191117" cy="159003"/>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75"/>
          </a:p>
        </p:txBody>
      </p:sp>
      <p:cxnSp>
        <p:nvCxnSpPr>
          <p:cNvPr id="22" name="直接连接符 21"/>
          <p:cNvCxnSpPr/>
          <p:nvPr>
            <p:custDataLst>
              <p:tags r:id="rId28"/>
            </p:custDataLst>
          </p:nvPr>
        </p:nvCxnSpPr>
        <p:spPr>
          <a:xfrm flipH="1">
            <a:off x="768493" y="4752438"/>
            <a:ext cx="2106" cy="1080366"/>
          </a:xfrm>
          <a:prstGeom prst="line">
            <a:avLst/>
          </a:prstGeom>
          <a:ln w="635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25" name="等腰三角形 24"/>
          <p:cNvSpPr/>
          <p:nvPr>
            <p:custDataLst>
              <p:tags r:id="rId29"/>
            </p:custDataLst>
          </p:nvPr>
        </p:nvSpPr>
        <p:spPr>
          <a:xfrm rot="10800000">
            <a:off x="3411611" y="4742921"/>
            <a:ext cx="191119" cy="159001"/>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75"/>
          </a:p>
        </p:txBody>
      </p:sp>
      <p:cxnSp>
        <p:nvCxnSpPr>
          <p:cNvPr id="26" name="直接连接符 25"/>
          <p:cNvCxnSpPr/>
          <p:nvPr>
            <p:custDataLst>
              <p:tags r:id="rId30"/>
            </p:custDataLst>
          </p:nvPr>
        </p:nvCxnSpPr>
        <p:spPr>
          <a:xfrm flipV="1">
            <a:off x="6249369" y="3092042"/>
            <a:ext cx="0" cy="1874846"/>
          </a:xfrm>
          <a:prstGeom prst="line">
            <a:avLst/>
          </a:prstGeom>
          <a:ln w="635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24" name="等腰三角形 23"/>
          <p:cNvSpPr/>
          <p:nvPr>
            <p:custDataLst>
              <p:tags r:id="rId31"/>
            </p:custDataLst>
          </p:nvPr>
        </p:nvSpPr>
        <p:spPr>
          <a:xfrm>
            <a:off x="6068529" y="2851240"/>
            <a:ext cx="362232" cy="312210"/>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75"/>
          </a:p>
        </p:txBody>
      </p:sp>
      <p:sp>
        <p:nvSpPr>
          <p:cNvPr id="27" name="等腰三角形 26"/>
          <p:cNvSpPr/>
          <p:nvPr>
            <p:custDataLst>
              <p:tags r:id="rId32"/>
            </p:custDataLst>
          </p:nvPr>
        </p:nvSpPr>
        <p:spPr>
          <a:xfrm rot="5400000">
            <a:off x="4733169" y="6245795"/>
            <a:ext cx="191117" cy="159003"/>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75"/>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F35B0BEE-F18A-47BB-8FCB-E00DA2F2635D-4" descr="C:/Users/Administrator/AppData/Local/Temp/wpp.nApcbfwpp"/>
          <p:cNvPicPr/>
          <p:nvPr/>
        </p:nvPicPr>
        <p:blipFill>
          <a:blip r:embed="rId1">
            <a:alphaModFix amt="40000"/>
          </a:blip>
        </p:blipFill>
        <p:spPr>
          <a:xfrm>
            <a:off x="0" y="1714500"/>
            <a:ext cx="9144000" cy="5143500"/>
          </a:xfrm>
          <a:prstGeom prst="rect">
            <a:avLst/>
          </a:prstGeom>
        </p:spPr>
      </p:pic>
      <p:sp>
        <p:nvSpPr>
          <p:cNvPr id="6" name="标题 1"/>
          <p:cNvSpPr>
            <a:spLocks noGrp="1"/>
          </p:cNvSpPr>
          <p:nvPr>
            <p:ph type="title" idx="4294967295"/>
          </p:nvPr>
        </p:nvSpPr>
        <p:spPr>
          <a:xfrm>
            <a:off x="3671570" y="2483485"/>
            <a:ext cx="4356100" cy="705485"/>
          </a:xfrm>
        </p:spPr>
        <p:txBody>
          <a:bodyPr>
            <a:normAutofit/>
          </a:bodyPr>
          <a:lstStyle/>
          <a:p>
            <a:r>
              <a:rPr lang="zh-CN" altLang="en-US" sz="2000" b="1" dirty="0">
                <a:solidFill>
                  <a:srgbClr val="437194"/>
                </a:solidFill>
                <a:latin typeface="汉仪综艺体简" panose="02010600000101010101" charset="-122"/>
                <a:ea typeface="汉仪综艺体简" panose="02010600000101010101" charset="-122"/>
              </a:rPr>
              <a:t>第三部分</a:t>
            </a:r>
            <a:r>
              <a:rPr lang="en-US" altLang="zh-CN" sz="2000" b="1" dirty="0">
                <a:solidFill>
                  <a:srgbClr val="437194"/>
                </a:solidFill>
                <a:latin typeface="汉仪综艺体简" panose="02010600000101010101" charset="-122"/>
                <a:ea typeface="汉仪综艺体简" panose="02010600000101010101" charset="-122"/>
              </a:rPr>
              <a:t> </a:t>
            </a:r>
            <a:r>
              <a:rPr sz="2000" b="1" dirty="0">
                <a:solidFill>
                  <a:srgbClr val="437194"/>
                </a:solidFill>
                <a:latin typeface="汉仪综艺体简" panose="02010600000101010101" charset="-122"/>
                <a:ea typeface="汉仪综艺体简" panose="02010600000101010101" charset="-122"/>
              </a:rPr>
              <a:t>总体格局与结构</a:t>
            </a:r>
            <a:endParaRPr sz="2000" b="1" dirty="0">
              <a:solidFill>
                <a:srgbClr val="437194"/>
              </a:solidFill>
              <a:latin typeface="汉仪综艺体简" panose="02010600000101010101" charset="-122"/>
              <a:ea typeface="汉仪综艺体简" panose="02010600000101010101" charset="-122"/>
            </a:endParaRPr>
          </a:p>
        </p:txBody>
      </p:sp>
    </p:spTree>
  </p:cSld>
  <p:clrMapOvr>
    <a:masterClrMapping/>
  </p:clrMapOvr>
</p:sld>
</file>

<file path=ppt/tags/tag1.xml><?xml version="1.0" encoding="utf-8"?>
<p:tagLst xmlns:p="http://schemas.openxmlformats.org/presentationml/2006/main">
  <p:tag name="KSO_WM_UNIT_PLACING_PICTURE_USER_VIEWPORT" val="{&quot;height&quot;:9604,&quot;width&quot;:14400}"/>
</p:tagLst>
</file>

<file path=ppt/tags/tag1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51.1,&quot;top&quot;:3.05,&quot;width&quot;:269.15}"/>
</p:tagLst>
</file>

<file path=ppt/tags/tag10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6.4,&quot;width&quot;:240.95}"/>
</p:tagLst>
</file>

<file path=ppt/tags/tag10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6.4,&quot;width&quot;:240.95}"/>
</p:tagLst>
</file>

<file path=ppt/tags/tag10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6.4,&quot;width&quot;:240.95}"/>
</p:tagLst>
</file>

<file path=ppt/tags/tag10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6.4,&quot;width&quot;:240.95}"/>
</p:tagLst>
</file>

<file path=ppt/tags/tag10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6.4,&quot;width&quot;:240.95}"/>
</p:tagLst>
</file>

<file path=ppt/tags/tag10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6.4,&quot;width&quot;:240.95}"/>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10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0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0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51.1,&quot;top&quot;:3.05,&quot;width&quot;:269.15}"/>
</p:tagLst>
</file>

<file path=ppt/tags/tag11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1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1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1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14.xml><?xml version="1.0" encoding="utf-8"?>
<p:tagLst xmlns:p="http://schemas.openxmlformats.org/presentationml/2006/main">
  <p:tag name="RESOURCE_RECORD_KEY" val="{&quot;29&quot;:[20426264]}"/>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11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1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1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1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5"/>
  <p:tag name="KSO_WM_UNIT_ID" val="crop20195012_1*ζ_h_i*1_1_5"/>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51.1,&quot;top&quot;:3.05,&quot;width&quot;:269.15}"/>
</p:tagLst>
</file>

<file path=ppt/tags/tag12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2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2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23.xml><?xml version="1.0" encoding="utf-8"?>
<p:tagLst xmlns:p="http://schemas.openxmlformats.org/presentationml/2006/main">
  <p:tag name="TABLE_ENDDRAG_ORIGIN_RECT" val="659*295"/>
  <p:tag name="TABLE_ENDDRAG_RECT" val="30*193*659*29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12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2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2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2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2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
  <p:tag name="KSO_WM_UNIT_ID" val="crop20195012_1*ζ_h_i*1_1_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51.1,&quot;top&quot;:3.05,&quot;width&quot;:269.15}"/>
</p:tagLst>
</file>

<file path=ppt/tags/tag13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3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32.xml><?xml version="1.0" encoding="utf-8"?>
<p:tagLst xmlns:p="http://schemas.openxmlformats.org/presentationml/2006/main">
  <p:tag name="RESOURCE_RECORD_KEY" val="{&quot;29&quot;:[20498637,20426348]}"/>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13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3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3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3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3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3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51.1,&quot;top&quot;:3.05,&quot;width&quot;:269.15}"/>
</p:tagLst>
</file>

<file path=ppt/tags/tag14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4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15_1*l_h_f*1_1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UNIT_TEXT_FILL_FORE_SCHEMECOLOR_INDEX" val="1"/>
  <p:tag name="KSO_WM_UNIT_TEXT_FILL_TYPE" val="1"/>
  <p:tag name="KSO_WM_UNIT_PRESET_TEXT" val="单击此处添加文本具体内容，根据需要可酌情增减文字，以便观者准确地理解您传达的思想，单击此处添加文本具体内容。&#10;"/>
  <p:tag name="KSO_WM_DIAGRAM_USE_COLOR_VALUE" val="{&quot;color_scheme&quot;:1,&quot;color_type&quot;:1,&quot;theme_color_indexes&quot;:[]}"/>
</p:tagLst>
</file>

<file path=ppt/tags/tag14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5_1*l_h_a*1_1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FILL_FORE_SCHEMECOLOR_INDEX" val="1"/>
  <p:tag name="KSO_WM_UNIT_TEXT_FILL_TYPE" val="1"/>
  <p:tag name="KSO_WM_UNIT_PRESET_TEXT" val="此处添加项标题"/>
  <p:tag name="KSO_WM_DIAGRAM_USE_COLOR_VALUE" val="{&quot;color_scheme&quot;:1,&quot;color_type&quot;:1,&quot;theme_color_indexes&quot;:[]}"/>
</p:tagLst>
</file>

<file path=ppt/tags/tag1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15_1*l_h_f*1_2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UNIT_TEXT_FILL_FORE_SCHEMECOLOR_INDEX" val="1"/>
  <p:tag name="KSO_WM_UNIT_TEXT_FILL_TYPE" val="1"/>
  <p:tag name="KSO_WM_UNIT_PRESET_TEXT" val="单击此处添加文本具体内容，根据需要可酌情增减文字，以便观者准确地理解您传达的思想，单击此处添加文本具体内容。"/>
  <p:tag name="KSO_WM_DIAGRAM_USE_COLOR_VALUE" val="{&quot;color_scheme&quot;:1,&quot;color_type&quot;:1,&quot;theme_color_indexes&quot;:[]}"/>
</p:tagLst>
</file>

<file path=ppt/tags/tag14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5_1*l_h_a*1_2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FILL_FORE_SCHEMECOLOR_INDEX" val="1"/>
  <p:tag name="KSO_WM_UNIT_TEXT_FILL_TYPE" val="1"/>
  <p:tag name="KSO_WM_UNIT_PRESET_TEXT" val="此处添加项标题"/>
  <p:tag name="KSO_WM_DIAGRAM_USE_COLOR_VALUE" val="{&quot;color_scheme&quot;:1,&quot;color_type&quot;:1,&quot;theme_color_indexes&quot;:[]}"/>
</p:tagLst>
</file>

<file path=ppt/tags/tag14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15_1*l_h_f*1_3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UNIT_TEXT_FILL_FORE_SCHEMECOLOR_INDEX" val="1"/>
  <p:tag name="KSO_WM_UNIT_TEXT_FILL_TYPE" val="1"/>
  <p:tag name="KSO_WM_UNIT_PRESET_TEXT" val="单击此处添加文本具体内容，根据需要可酌情增减文字，以便观者准确地理解您传达的思想，单击此处添加文本具体内容。"/>
  <p:tag name="KSO_WM_DIAGRAM_USE_COLOR_VALUE" val="{&quot;color_scheme&quot;:1,&quot;color_type&quot;:1,&quot;theme_color_indexes&quot;:[]}"/>
</p:tagLst>
</file>

<file path=ppt/tags/tag14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5_1*l_h_a*1_3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FILL_FORE_SCHEMECOLOR_INDEX" val="1"/>
  <p:tag name="KSO_WM_UNIT_TEXT_FILL_TYPE" val="1"/>
  <p:tag name="KSO_WM_UNIT_PRESET_TEXT" val="此处添加项标题"/>
  <p:tag name="KSO_WM_DIAGRAM_USE_COLOR_VALUE" val="{&quot;color_scheme&quot;:1,&quot;color_type&quot;:1,&quot;theme_color_indexes&quot;:[]}"/>
</p:tagLst>
</file>

<file path=ppt/tags/tag1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15_1*l_h_f*1_4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UNIT_TEXT_FILL_FORE_SCHEMECOLOR_INDEX" val="1"/>
  <p:tag name="KSO_WM_UNIT_TEXT_FILL_TYPE" val="1"/>
  <p:tag name="KSO_WM_UNIT_PRESET_TEXT" val="单击此处添加文本具体内容，根据需要可酌情增减文字，以便观者准确地理解您传达的思想，单击此处添加文本具体内容。"/>
  <p:tag name="KSO_WM_DIAGRAM_USE_COLOR_VALUE" val="{&quot;color_scheme&quot;:1,&quot;color_type&quot;:1,&quot;theme_color_indexes&quot;:[]}"/>
</p:tagLst>
</file>

<file path=ppt/tags/tag1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5_1*l_h_a*1_4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FILL_FORE_SCHEMECOLOR_INDEX" val="1"/>
  <p:tag name="KSO_WM_UNIT_TEXT_FILL_TYPE" val="1"/>
  <p:tag name="KSO_WM_UNIT_PRESET_TEXT" val="此处添加项标题"/>
  <p:tag name="KSO_WM_DIAGRAM_USE_COLOR_VALUE" val="{&quot;color_scheme&quot;:1,&quot;color_type&quot;:1,&quot;theme_color_indexes&quot;:[]}"/>
</p:tagLst>
</file>

<file path=ppt/tags/tag1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215_1*l_h_f*1_5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UNIT_TEXT_FILL_FORE_SCHEMECOLOR_INDEX" val="1"/>
  <p:tag name="KSO_WM_UNIT_TEXT_FILL_TYPE" val="1"/>
  <p:tag name="KSO_WM_UNIT_PRESET_TEXT" val="单击此处添加文本具体内容，根据需要可酌情增减文字，以便观者准确地理解您传达的思想，单击此处添加文本具体内容。"/>
  <p:tag name="KSO_WM_DIAGRAM_USE_COLOR_VALUE" val="{&quot;color_scheme&quot;:1,&quot;color_type&quot;:1,&quot;theme_color_indexes&quot;:[]}"/>
</p:tagLst>
</file>

<file path=ppt/tags/tag1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68_1*l_h_a*1_1_1"/>
  <p:tag name="KSO_WM_TEMPLATE_CATEGORY" val="diagram"/>
  <p:tag name="KSO_WM_TEMPLATE_INDEX" val="20232468"/>
  <p:tag name="KSO_WM_UNIT_LAYERLEVEL" val="1_1_1"/>
  <p:tag name="KSO_WM_TAG_VERSION" val="3.0"/>
  <p:tag name="KSO_WM_BEAUTIFY_FLAG" val="#wm#"/>
  <p:tag name="KSO_WM_DIAGRAM_MAX_ITEMCNT" val="4"/>
  <p:tag name="KSO_WM_DIAGRAM_MIN_ITEMCNT" val="2"/>
  <p:tag name="KSO_WM_DIAGRAM_VIRTUALLY_FRAME" val="{&quot;height&quot;:450.0354330708663,&quot;left&quot;:15,&quot;top&quot;:36.30661417322835,&quot;width&quot;:687.3461539393147}"/>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DIAGRAM_USE_COLOR_VALUE" val="{&quot;color_scheme&quot;:1,&quot;color_type&quot;:1,&quot;theme_color_indexes&quot;:[]}"/>
</p:tagLst>
</file>

<file path=ppt/tags/tag1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5_1*l_h_a*1_5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FILL_FORE_SCHEMECOLOR_INDEX" val="1"/>
  <p:tag name="KSO_WM_UNIT_TEXT_FILL_TYPE" val="1"/>
  <p:tag name="KSO_WM_UNIT_PRESET_TEXT" val="此处添加项标题"/>
  <p:tag name="KSO_WM_DIAGRAM_USE_COLOR_VALUE" val="{&quot;color_scheme&quot;:1,&quot;color_type&quot;:1,&quot;theme_color_indexes&quot;:[]}"/>
</p:tagLst>
</file>

<file path=ppt/tags/tag15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215_1*l_h_f*1_6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UNIT_TEXT_FILL_FORE_SCHEMECOLOR_INDEX" val="1"/>
  <p:tag name="KSO_WM_UNIT_TEXT_FILL_TYPE" val="1"/>
  <p:tag name="KSO_WM_UNIT_PRESET_TEXT" val="单击此处添加文本具体内容，根据需要可酌情增减文字，以便观者准确地理解您传达的思想，单击此处添加文本具体内容。"/>
  <p:tag name="KSO_WM_DIAGRAM_USE_COLOR_VALUE" val="{&quot;color_scheme&quot;:1,&quot;color_type&quot;:1,&quot;theme_color_indexes&quot;:[]}"/>
</p:tagLst>
</file>

<file path=ppt/tags/tag1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215_1*l_h_a*1_6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TEXT_FILL_FORE_SCHEMECOLOR_INDEX" val="1"/>
  <p:tag name="KSO_WM_UNIT_TEXT_FILL_TYPE" val="1"/>
  <p:tag name="KSO_WM_UNIT_PRESET_TEXT" val="此处添加项标题"/>
  <p:tag name="KSO_WM_DIAGRAM_USE_COLOR_VALUE" val="{&quot;color_scheme&quot;:1,&quot;color_type&quot;:1,&quot;theme_color_indexes&quot;:[]}"/>
</p:tagLst>
</file>

<file path=ppt/tags/tag153.xml><?xml version="1.0" encoding="utf-8"?>
<p:tagLst xmlns:p="http://schemas.openxmlformats.org/presentationml/2006/main">
  <p:tag name="KSO_WM_DIAGRAM_VERSION" val="3"/>
  <p:tag name="KSO_WM_DIAGRAM_COLOR_TRICK" val="1"/>
  <p:tag name="KSO_WM_DIAGRAM_COLOR_TEXT_CAN_REMOVE" val="n"/>
  <p:tag name="KSO_WM_UNIT_VALUE" val="114*11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15_1*l_h_x*1_1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54.xml><?xml version="1.0" encoding="utf-8"?>
<p:tagLst xmlns:p="http://schemas.openxmlformats.org/presentationml/2006/main">
  <p:tag name="KSO_WM_DIAGRAM_VERSION" val="3"/>
  <p:tag name="KSO_WM_DIAGRAM_COLOR_TRICK" val="1"/>
  <p:tag name="KSO_WM_DIAGRAM_COLOR_TEXT_CAN_REMOVE" val="n"/>
  <p:tag name="KSO_WM_UNIT_VALUE" val="116*12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15_1*l_h_x*1_2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55.xml><?xml version="1.0" encoding="utf-8"?>
<p:tagLst xmlns:p="http://schemas.openxmlformats.org/presentationml/2006/main">
  <p:tag name="KSO_WM_DIAGRAM_VERSION" val="3"/>
  <p:tag name="KSO_WM_DIAGRAM_COLOR_TRICK" val="1"/>
  <p:tag name="KSO_WM_DIAGRAM_COLOR_TEXT_CAN_REMOVE" val="n"/>
  <p:tag name="KSO_WM_UNIT_VALUE" val="101*11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3215_1*l_h_x*1_3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56.xml><?xml version="1.0" encoding="utf-8"?>
<p:tagLst xmlns:p="http://schemas.openxmlformats.org/presentationml/2006/main">
  <p:tag name="KSO_WM_DIAGRAM_VERSION" val="3"/>
  <p:tag name="KSO_WM_DIAGRAM_COLOR_TRICK" val="1"/>
  <p:tag name="KSO_WM_DIAGRAM_COLOR_TEXT_CAN_REMOVE" val="n"/>
  <p:tag name="KSO_WM_UNIT_VALUE" val="122*12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3215_1*l_h_x*1_4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57.xml><?xml version="1.0" encoding="utf-8"?>
<p:tagLst xmlns:p="http://schemas.openxmlformats.org/presentationml/2006/main">
  <p:tag name="KSO_WM_DIAGRAM_VERSION" val="3"/>
  <p:tag name="KSO_WM_DIAGRAM_COLOR_TRICK" val="1"/>
  <p:tag name="KSO_WM_DIAGRAM_COLOR_TEXT_CAN_REMOVE" val="n"/>
  <p:tag name="KSO_WM_UNIT_VALUE" val="110*118"/>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33215_1*l_h_x*1_5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58.xml><?xml version="1.0" encoding="utf-8"?>
<p:tagLst xmlns:p="http://schemas.openxmlformats.org/presentationml/2006/main">
  <p:tag name="KSO_WM_DIAGRAM_VERSION" val="3"/>
  <p:tag name="KSO_WM_DIAGRAM_COLOR_TRICK" val="1"/>
  <p:tag name="KSO_WM_DIAGRAM_COLOR_TEXT_CAN_REMOVE" val="n"/>
  <p:tag name="KSO_WM_UNIT_VALUE" val="108*118"/>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33215_1*l_h_x*1_6_1"/>
  <p:tag name="KSO_WM_TEMPLATE_CATEGORY" val="diagram"/>
  <p:tag name="KSO_WM_TEMPLATE_INDEX" val="20233215"/>
  <p:tag name="KSO_WM_UNIT_LAYERLEVEL" val="1_1_1"/>
  <p:tag name="KSO_WM_TAG_VERSION" val="3.0"/>
  <p:tag name="KSO_WM_BEAUTIFY_FLAG" val="#wm#"/>
  <p:tag name="KSO_WM_DIAGRAM_MAX_ITEMCNT" val="6"/>
  <p:tag name="KSO_WM_DIAGRAM_MIN_ITEMCNT" val="6"/>
  <p:tag name="KSO_WM_DIAGRAM_VIRTUALLY_FRAME" val="{&quot;height&quot;:406.86906265859534,&quot;left&quot;:-42.53289192873031,&quot;top&quot;:99.03093734140467,&quot;width&quot;:849.0724487304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68_1*l_h_i*1_2_2"/>
  <p:tag name="KSO_WM_TEMPLATE_CATEGORY" val="diagram"/>
  <p:tag name="KSO_WM_TEMPLATE_INDEX" val="20232468"/>
  <p:tag name="KSO_WM_UNIT_LAYERLEVEL" val="1_1_1"/>
  <p:tag name="KSO_WM_TAG_VERSION" val="3.0"/>
  <p:tag name="KSO_WM_BEAUTIFY_FLAG" val="#wm#"/>
  <p:tag name="KSO_WM_DIAGRAM_MAX_ITEMCNT" val="4"/>
  <p:tag name="KSO_WM_DIAGRAM_MIN_ITEMCNT" val="2"/>
  <p:tag name="KSO_WM_DIAGRAM_VIRTUALLY_FRAME" val="{&quot;height&quot;:450.0354330708663,&quot;left&quot;:15,&quot;top&quot;:36.30661417322835,&quot;width&quot;:687.3461539393147}"/>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solidLine&quot;:{&quot;brightness&quot;:-0.25,&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
</p:tagLst>
</file>

<file path=ppt/tags/tag16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6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6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6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6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6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6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16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6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68_1*l_h_a*1_2_1"/>
  <p:tag name="KSO_WM_TEMPLATE_CATEGORY" val="diagram"/>
  <p:tag name="KSO_WM_TEMPLATE_INDEX" val="20232468"/>
  <p:tag name="KSO_WM_UNIT_LAYERLEVEL" val="1_1_1"/>
  <p:tag name="KSO_WM_TAG_VERSION" val="3.0"/>
  <p:tag name="KSO_WM_BEAUTIFY_FLAG" val="#wm#"/>
  <p:tag name="KSO_WM_DIAGRAM_MAX_ITEMCNT" val="4"/>
  <p:tag name="KSO_WM_DIAGRAM_MIN_ITEMCNT" val="2"/>
  <p:tag name="KSO_WM_DIAGRAM_VIRTUALLY_FRAME" val="{&quot;height&quot;:450.0354330708663,&quot;left&quot;:15,&quot;top&quot;:36.30661417322835,&quot;width&quot;:687.3461539393147}"/>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17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7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7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7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7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17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7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7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7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68_1*l_h_i*1_1_1"/>
  <p:tag name="KSO_WM_TEMPLATE_CATEGORY" val="diagram"/>
  <p:tag name="KSO_WM_TEMPLATE_INDEX" val="20232468"/>
  <p:tag name="KSO_WM_UNIT_LAYERLEVEL" val="1_1_1"/>
  <p:tag name="KSO_WM_TAG_VERSION" val="3.0"/>
  <p:tag name="KSO_WM_BEAUTIFY_FLAG" val="#wm#"/>
  <p:tag name="KSO_WM_DIAGRAM_MAX_ITEMCNT" val="4"/>
  <p:tag name="KSO_WM_DIAGRAM_MIN_ITEMCNT" val="2"/>
  <p:tag name="KSO_WM_DIAGRAM_VIRTUALLY_FRAME" val="{&quot;height&quot;:450.0354330708663,&quot;left&quot;:15,&quot;top&quot;:36.30661417322835,&quot;width&quot;:687.34615393931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
</p:tagLst>
</file>

<file path=ppt/tags/tag18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8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8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18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8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8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8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8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8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68_1*l_h_i*1_2_1"/>
  <p:tag name="KSO_WM_TEMPLATE_CATEGORY" val="diagram"/>
  <p:tag name="KSO_WM_TEMPLATE_INDEX" val="20232468"/>
  <p:tag name="KSO_WM_UNIT_LAYERLEVEL" val="1_1_1"/>
  <p:tag name="KSO_WM_TAG_VERSION" val="3.0"/>
  <p:tag name="KSO_WM_BEAUTIFY_FLAG" val="#wm#"/>
  <p:tag name="KSO_WM_DIAGRAM_MAX_ITEMCNT" val="4"/>
  <p:tag name="KSO_WM_DIAGRAM_MIN_ITEMCNT" val="2"/>
  <p:tag name="KSO_WM_DIAGRAM_VIRTUALLY_FRAME" val="{&quot;height&quot;:450.0354330708663,&quot;left&quot;:15,&quot;top&quot;:36.30661417322835,&quot;width&quot;:687.34615393931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
</p:tagLst>
</file>

<file path=ppt/tags/tag19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19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9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9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9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9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9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9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68_1*l_h_i*1_1_2"/>
  <p:tag name="KSO_WM_TEMPLATE_CATEGORY" val="diagram"/>
  <p:tag name="KSO_WM_TEMPLATE_INDEX" val="20232468"/>
  <p:tag name="KSO_WM_UNIT_LAYERLEVEL" val="1_1_1"/>
  <p:tag name="KSO_WM_TAG_VERSION" val="3.0"/>
  <p:tag name="KSO_WM_BEAUTIFY_FLAG" val="#wm#"/>
  <p:tag name="KSO_WM_DIAGRAM_MAX_ITEMCNT" val="4"/>
  <p:tag name="KSO_WM_DIAGRAM_MIN_ITEMCNT" val="2"/>
  <p:tag name="KSO_WM_DIAGRAM_VIRTUALLY_FRAME" val="{&quot;height&quot;:450.0354330708663,&quot;left&quot;:15,&quot;top&quot;:36.30661417322835,&quot;width&quot;:687.3461539393147}"/>
  <p:tag name="KSO_WM_DIAGRAM_COLOR_MATCH_VALUE" val="{&quot;shape&quot;:{&quot;fill&quot;:{&quot;solid&quot;:{&quot;brightness&quot;:0,&quot;colorType&quot;:1,&quot;foreColorIndex&quot;:2,&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
</p:tagLst>
</file>

<file path=ppt/tags/tag20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0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0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0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0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0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0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20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0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47_1*l_h_i*1_2_1"/>
  <p:tag name="KSO_WM_TEMPLATE_CATEGORY" val="diagram"/>
  <p:tag name="KSO_WM_TEMPLATE_INDEX" val="20233247"/>
  <p:tag name="KSO_WM_UNIT_LAYERLEVEL" val="1_1_1"/>
  <p:tag name="KSO_WM_TAG_VERSION" val="3.0"/>
  <p:tag name="KSO_WM_DIAGRAM_MAX_ITEMCNT" val="4"/>
  <p:tag name="KSO_WM_DIAGRAM_MIN_ITEMCNT" val="2"/>
  <p:tag name="KSO_WM_DIAGRAM_VIRTUALLY_FRAME" val="{&quot;height&quot;:376.0233070866142,&quot;left&quot;:-63.103740157480345,&quot;top&quot;:69.37669291338582,&quot;width&quot;:84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1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1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1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1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1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21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1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1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1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2.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47_1*l_h_i*1_1_1"/>
  <p:tag name="KSO_WM_TEMPLATE_CATEGORY" val="diagram"/>
  <p:tag name="KSO_WM_TEMPLATE_INDEX" val="20233247"/>
  <p:tag name="KSO_WM_UNIT_LAYERLEVEL" val="1_1_1"/>
  <p:tag name="KSO_WM_TAG_VERSION" val="3.0"/>
  <p:tag name="KSO_WM_DIAGRAM_MAX_ITEMCNT" val="4"/>
  <p:tag name="KSO_WM_DIAGRAM_MIN_ITEMCNT" val="2"/>
  <p:tag name="KSO_WM_DIAGRAM_VIRTUALLY_FRAME" val="{&quot;height&quot;:376.0233070866142,&quot;left&quot;:-63.103740157480345,&quot;top&quot;:69.37669291338582,&quot;width&quot;:84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2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2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2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23.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636_2*n_h_i*1_1_1"/>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51.6748962402344,&quot;left&quot;:-66.85315309539556,&quot;top&quot;:94.1836542420875,&quot;width&quot;:853.7556762695312}"/>
  <p:tag name="KSO_WM_DIAGRAM_COLOR_MATCH_VALUE" val="{&quot;shape&quot;:{&quot;fill&quot;:{&quot;solid&quot;:{&quot;brightness&quot;:0.699999988079071,&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66.85315309539556,&quot;top&quot;:94.1836542420875,&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
  <p:tag name="KSO_WM_DIAGRAM_USE_COLOR_VALUE" val="{&quot;color_scheme&quot;:1,&quot;color_type&quot;:1,&quot;theme_color_indexes&quot;:[]}"/>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66.85315309539556,&quot;top&quot;:94.1836542420875,&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
  <p:tag name="KSO_WM_DIAGRAM_USE_COLOR_VALUE" val="{&quot;color_scheme&quot;:1,&quot;color_type&quot;:1,&quot;theme_color_indexes&quot;:[]}"/>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66.85315309539556,&quot;top&quot;:94.1836542420875,&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
  <p:tag name="KSO_WM_DIAGRAM_USE_COLOR_VALUE" val="{&quot;color_scheme&quot;:1,&quot;color_type&quot;:1,&quot;theme_color_indexes&quot;:[]}"/>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66.85315309539556,&quot;top&quot;:94.1836542420875,&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 name="KSO_WM_DIAGRAM_USE_COLOR_VALUE" val="{&quot;color_scheme&quot;:1,&quot;color_type&quot;:1,&quot;theme_color_indexes&quot;:[]}"/>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66.85315309539556,&quot;top&quot;:94.1836542420875,&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 name="KSO_WM_DIAGRAM_USE_COLOR_VALUE" val="{&quot;color_scheme&quot;:1,&quot;color_type&quot;:1,&quot;theme_color_indexes&quot;:[]}"/>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66.85315309539556,&quot;top&quot;:94.1836542420875,&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DIAGRAM_USE_COLOR_VALUE" val="{&quot;color_scheme&quot;:1,&quot;color_type&quot;:1,&quot;theme_color_indexes&quot;:[]}"/>
</p:tagLst>
</file>

<file path=ppt/tags/tag23.xml><?xml version="1.0" encoding="utf-8"?>
<p:tagLst xmlns:p="http://schemas.openxmlformats.org/presentationml/2006/main">
  <p:tag name="KSO_WM_BEAUTIFY_FLAG" val="#wm#"/>
  <p:tag name="KSO_WM_DIAGRAM_VIRTUALLY_FRAME" val="{&quot;height&quot;:376.0233070866142,&quot;left&quot;:-63.103740157480345,&quot;top&quot;:69.37669291338582,&quot;width&quot;:846.25}"/>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47_1*l_h_f*1_2_1"/>
  <p:tag name="KSO_WM_TEMPLATE_CATEGORY" val="diagram"/>
  <p:tag name="KSO_WM_TEMPLATE_INDEX" val="20233247"/>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3"/>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DIAGRAM_USE_COLOR_VALUE" val="{&quot;color_scheme&quot;:1,&quot;color_type&quot;:1,&quot;theme_color_indexes&quot;:[]}"/>
</p:tagLst>
</file>

<file path=ppt/tags/tag2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66.85315309539556,&quot;top&quot;:94.1836542420875,&quot;width&quot;:853.75567626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LINE_FORE_SCHEMECOLOR_INDEX" val="5"/>
  <p:tag name="KSO_WM_UNIT_TEXT_FILL_FORE_SCHEMECOLOR_INDEX" val="1"/>
  <p:tag name="KSO_WM_UNIT_TEXT_FILL_TYPE" val="1"/>
  <p:tag name="KSO_WM_UNIT_PRESET_TEXT" val="添加项标题"/>
  <p:tag name="KSO_WM_DIAGRAM_USE_COLOR_VALUE" val="{&quot;color_scheme&quot;:1,&quot;color_type&quot;:1,&quot;theme_color_indexes&quot;:[]}"/>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23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3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3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3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3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3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3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24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4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4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4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4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4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4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2"/>
  <p:tag name="KSO_WM_TEMPLATE_CATEGORY" val="diagram"/>
  <p:tag name="KSO_WM_TEMPLATE_INDEX" val="20234406"/>
  <p:tag name="KSO_WM_UNIT_LAYERLEVEL" val="1_1_1"/>
  <p:tag name="KSO_WM_TAG_VERSION" val="3.0"/>
  <p:tag name="KSO_WM_BEAUTIFY_FLAG" val="#wm#"/>
  <p:tag name="KSO_WM_UNIT_TYPE" val="m_h_i"/>
  <p:tag name="KSO_WM_UNIT_INDEX" val="1_1_2"/>
  <p:tag name="KSO_WM_DIAGRAM_GROUP_CODE" val="m1-1"/>
  <p:tag name="KSO_WM_DIAGRAM_VERSION" val="3"/>
  <p:tag name="KSO_WM_DIAGRAM_COLOR_TRICK" val="1"/>
  <p:tag name="KSO_WM_DIAGRAM_COLOR_TEXT_CAN_REMOVE" val="n"/>
  <p:tag name="KSO_WM_UNIT_FILL_TYPE" val="3"/>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3"/>
  <p:tag name="KSO_WM_TEMPLATE_CATEGORY" val="diagram"/>
  <p:tag name="KSO_WM_TEMPLATE_INDEX" val="20234406"/>
  <p:tag name="KSO_WM_UNIT_LAYERLEVEL" val="1_1_1"/>
  <p:tag name="KSO_WM_TAG_VERSION" val="3.0"/>
  <p:tag name="KSO_WM_BEAUTIFY_FLAG" val="#wm#"/>
  <p:tag name="KSO_WM_UNIT_TYPE" val="m_h_i"/>
  <p:tag name="KSO_WM_UNIT_INDEX" val="1_1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2"/>
  <p:tag name="KSO_WM_TEMPLATE_CATEGORY" val="diagram"/>
  <p:tag name="KSO_WM_TEMPLATE_INDEX" val="20234406"/>
  <p:tag name="KSO_WM_UNIT_LAYERLEVEL" val="1_1_1"/>
  <p:tag name="KSO_WM_TAG_VERSION" val="3.0"/>
  <p:tag name="KSO_WM_BEAUTIFY_FLAG" val="#wm#"/>
  <p:tag name="KSO_WM_UNIT_TYPE" val="m_h_i"/>
  <p:tag name="KSO_WM_UNIT_INDEX" val="1_2_2"/>
  <p:tag name="KSO_WM_DIAGRAM_GROUP_CODE" val="m1-1"/>
  <p:tag name="KSO_WM_DIAGRAM_VERSION" val="3"/>
  <p:tag name="KSO_WM_DIAGRAM_COLOR_TRICK" val="1"/>
  <p:tag name="KSO_WM_DIAGRAM_COLOR_TEXT_CAN_REMOVE" val="n"/>
  <p:tag name="KSO_WM_UNIT_FILL_TYPE" val="3"/>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353.4,&quot;left&quot;:450.25,&quot;top&quot;:179.05,&quot;width&quot;:273.45}"/>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3"/>
  <p:tag name="KSO_WM_TEMPLATE_CATEGORY" val="diagram"/>
  <p:tag name="KSO_WM_TEMPLATE_INDEX" val="20234406"/>
  <p:tag name="KSO_WM_UNIT_LAYERLEVEL" val="1_1_1"/>
  <p:tag name="KSO_WM_TAG_VERSION" val="3.0"/>
  <p:tag name="KSO_WM_BEAUTIFY_FLAG" val="#wm#"/>
  <p:tag name="KSO_WM_UNIT_TYPE" val="m_h_i"/>
  <p:tag name="KSO_WM_UNIT_INDEX" val="1_2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2"/>
  <p:tag name="KSO_WM_TEMPLATE_CATEGORY" val="diagram"/>
  <p:tag name="KSO_WM_TEMPLATE_INDEX" val="20234406"/>
  <p:tag name="KSO_WM_UNIT_LAYERLEVEL" val="1_1_1"/>
  <p:tag name="KSO_WM_TAG_VERSION" val="3.0"/>
  <p:tag name="KSO_WM_BEAUTIFY_FLAG" val="#wm#"/>
  <p:tag name="KSO_WM_UNIT_TYPE" val="m_h_i"/>
  <p:tag name="KSO_WM_UNIT_INDEX" val="1_3_2"/>
  <p:tag name="KSO_WM_DIAGRAM_GROUP_CODE" val="m1-1"/>
  <p:tag name="KSO_WM_DIAGRAM_VERSION" val="3"/>
  <p:tag name="KSO_WM_DIAGRAM_COLOR_TRICK" val="1"/>
  <p:tag name="KSO_WM_DIAGRAM_COLOR_TEXT_CAN_REMOVE" val="n"/>
  <p:tag name="KSO_WM_UNIT_FILL_TYPE" val="3"/>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3"/>
  <p:tag name="KSO_WM_TEMPLATE_CATEGORY" val="diagram"/>
  <p:tag name="KSO_WM_TEMPLATE_INDEX" val="20234406"/>
  <p:tag name="KSO_WM_UNIT_LAYERLEVEL" val="1_1_1"/>
  <p:tag name="KSO_WM_TAG_VERSION" val="3.0"/>
  <p:tag name="KSO_WM_BEAUTIFY_FLAG" val="#wm#"/>
  <p:tag name="KSO_WM_UNIT_TYPE" val="m_h_i"/>
  <p:tag name="KSO_WM_UNIT_INDEX" val="1_3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6"/>
  <p:tag name="KSO_WM_TEMPLATE_CATEGORY" val="diagram"/>
  <p:tag name="KSO_WM_TEMPLATE_INDEX" val="20234406"/>
  <p:tag name="KSO_WM_UNIT_LAYERLEVEL" val="1_1_1"/>
  <p:tag name="KSO_WM_TAG_VERSION" val="3.0"/>
  <p:tag name="KSO_WM_BEAUTIFY_FLAG" val="#wm#"/>
  <p:tag name="KSO_WM_UNIT_TYPE" val="m_h_i"/>
  <p:tag name="KSO_WM_UNIT_INDEX" val="1_2_6"/>
  <p:tag name="KSO_WM_DIAGRAM_GROUP_CODE" val="m1-1"/>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75"/>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6"/>
  <p:tag name="KSO_WM_TEMPLATE_CATEGORY" val="diagram"/>
  <p:tag name="KSO_WM_TEMPLATE_INDEX" val="20234406"/>
  <p:tag name="KSO_WM_UNIT_LAYERLEVEL" val="1_1_1"/>
  <p:tag name="KSO_WM_TAG_VERSION" val="3.0"/>
  <p:tag name="KSO_WM_BEAUTIFY_FLAG" val="#wm#"/>
  <p:tag name="KSO_WM_UNIT_TYPE" val="m_h_i"/>
  <p:tag name="KSO_WM_UNIT_INDEX" val="1_3_6"/>
  <p:tag name="KSO_WM_DIAGRAM_GROUP_CODE" val="m1-1"/>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75"/>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i*1_1"/>
  <p:tag name="KSO_WM_TEMPLATE_CATEGORY" val="diagram"/>
  <p:tag name="KSO_WM_TEMPLATE_INDEX" val="20234406"/>
  <p:tag name="KSO_WM_UNIT_LAYERLEVEL" val="1_1"/>
  <p:tag name="KSO_WM_TAG_VERSION" val="3.0"/>
  <p:tag name="KSO_WM_BEAUTIFY_FLAG" val="#wm#"/>
  <p:tag name="KSO_WM_UNIT_TYPE" val="m_i"/>
  <p:tag name="KSO_WM_UNIT_INDEX" val="1_1"/>
  <p:tag name="KSO_WM_DIAGRAM_GROUP_CODE" val="m1-1"/>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5"/>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solid&quot;:{&quot;brightness&quot;:0.6499999761581421,&quot;colorType&quot;:1,&quot;foreColorIndex&quot;:13,&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6"/>
  <p:tag name="KSO_WM_TEMPLATE_CATEGORY" val="diagram"/>
  <p:tag name="KSO_WM_TEMPLATE_INDEX" val="20234406"/>
  <p:tag name="KSO_WM_UNIT_LAYERLEVEL" val="1_1_1"/>
  <p:tag name="KSO_WM_TAG_VERSION" val="3.0"/>
  <p:tag name="KSO_WM_BEAUTIFY_FLAG" val="#wm#"/>
  <p:tag name="KSO_WM_UNIT_TYPE" val="m_h_i"/>
  <p:tag name="KSO_WM_UNIT_INDEX" val="1_1_6"/>
  <p:tag name="KSO_WM_DIAGRAM_GROUP_CODE" val="m1-1"/>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75"/>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3_1"/>
  <p:tag name="KSO_WM_TEMPLATE_CATEGORY" val="diagram"/>
  <p:tag name="KSO_WM_TEMPLATE_INDEX" val="20234406"/>
  <p:tag name="KSO_WM_UNIT_LAYERLEVEL" val="1_1_1"/>
  <p:tag name="KSO_WM_TAG_VERSION" val="3.0"/>
  <p:tag name="KSO_WM_BEAUTIFY_FLAG" val="#wm#"/>
  <p:tag name="KSO_WM_UNIT_VALUE" val="107*144"/>
  <p:tag name="KSO_WM_UNIT_TYPE" val="m_h_x"/>
  <p:tag name="KSO_WM_UNIT_INDEX" val="1_3_1"/>
  <p:tag name="KSO_WM_DIAGRAM_GROUP_CODE" val="m1-1"/>
  <p:tag name="KSO_WM_DIAGRAM_VERSION" val="3"/>
  <p:tag name="KSO_WM_DIAGRAM_COLOR_TRICK" val="1"/>
  <p:tag name="KSO_WM_DIAGRAM_COLOR_TEXT_CAN_REMOVE" val="n"/>
  <p:tag name="KSO_WM_UNIT_FILL_TYPE" val="3"/>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2_1"/>
  <p:tag name="KSO_WM_TEMPLATE_CATEGORY" val="diagram"/>
  <p:tag name="KSO_WM_TEMPLATE_INDEX" val="20234406"/>
  <p:tag name="KSO_WM_UNIT_LAYERLEVEL" val="1_1_1"/>
  <p:tag name="KSO_WM_TAG_VERSION" val="3.0"/>
  <p:tag name="KSO_WM_BEAUTIFY_FLAG" val="#wm#"/>
  <p:tag name="KSO_WM_UNIT_VALUE" val="132*129"/>
  <p:tag name="KSO_WM_UNIT_TYPE" val="m_h_x"/>
  <p:tag name="KSO_WM_UNIT_INDEX" val="1_2_1"/>
  <p:tag name="KSO_WM_DIAGRAM_GROUP_CODE" val="m1-1"/>
  <p:tag name="KSO_WM_DIAGRAM_VERSION" val="3"/>
  <p:tag name="KSO_WM_DIAGRAM_COLOR_TRICK" val="1"/>
  <p:tag name="KSO_WM_DIAGRAM_COLOR_TEXT_CAN_REMOVE" val="n"/>
  <p:tag name="KSO_WM_UNIT_FILL_TYPE" val="3"/>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1_1"/>
  <p:tag name="KSO_WM_TEMPLATE_CATEGORY" val="diagram"/>
  <p:tag name="KSO_WM_TEMPLATE_INDEX" val="20234406"/>
  <p:tag name="KSO_WM_UNIT_LAYERLEVEL" val="1_1_1"/>
  <p:tag name="KSO_WM_TAG_VERSION" val="3.0"/>
  <p:tag name="KSO_WM_BEAUTIFY_FLAG" val="#wm#"/>
  <p:tag name="KSO_WM_UNIT_VALUE" val="127*144"/>
  <p:tag name="KSO_WM_UNIT_TYPE" val="m_h_x"/>
  <p:tag name="KSO_WM_UNIT_INDEX" val="1_1_1"/>
  <p:tag name="KSO_WM_DIAGRAM_GROUP_CODE" val="m1-1"/>
  <p:tag name="KSO_WM_DIAGRAM_VERSION" val="3"/>
  <p:tag name="KSO_WM_DIAGRAM_COLOR_TRICK" val="1"/>
  <p:tag name="KSO_WM_DIAGRAM_COLOR_TEXT_CAN_REMOVE" val="n"/>
  <p:tag name="KSO_WM_UNIT_FILL_TYPE" val="3"/>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353.4,&quot;left&quot;:450.25,&quot;top&quot;:179.05,&quot;width&quot;:273.45}"/>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3_1"/>
  <p:tag name="KSO_WM_TEMPLATE_CATEGORY" val="diagram"/>
  <p:tag name="KSO_WM_TEMPLATE_INDEX" val="20234406"/>
  <p:tag name="KSO_WM_UNIT_LAYERLEVEL" val="1_1_1"/>
  <p:tag name="KSO_WM_TAG_VERSION" val="3.0"/>
  <p:tag name="KSO_WM_BEAUTIFY_FLAG" val="#wm#"/>
  <p:tag name="KSO_WM_UNIT_SUBTYPE" val="a"/>
  <p:tag name="KSO_WM_UNIT_NOCLEAR" val="0"/>
  <p:tag name="KSO_WM_UNIT_VALUE" val="80"/>
  <p:tag name="KSO_WM_UNIT_TYPE" val="m_h_f"/>
  <p:tag name="KSO_WM_UNIT_INDEX" val="1_3_1"/>
  <p:tag name="KSO_WM_DIAGRAM_GROUP_CODE" val="m1-1"/>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能够准确地理解您所传达的思想"/>
  <p:tag name="KSO_WM_UNIT_TEXT_FILL_FORE_SCHEMECOLOR_INDEX" val="1"/>
  <p:tag name="KSO_WM_UNIT_TEXT_FILL_TYPE" val="1"/>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1"/>
  <p:tag name="KSO_WM_TEMPLATE_CATEGORY" val="diagram"/>
  <p:tag name="KSO_WM_TEMPLATE_INDEX" val="20234406"/>
  <p:tag name="KSO_WM_UNIT_LAYERLEVEL" val="1_1_1"/>
  <p:tag name="KSO_WM_TAG_VERSION" val="3.0"/>
  <p:tag name="KSO_WM_BEAUTIFY_FLAG" val="#wm#"/>
  <p:tag name="KSO_WM_UNIT_SUBTYPE" val="d"/>
  <p:tag name="KSO_WM_UNIT_TYPE" val="m_h_i"/>
  <p:tag name="KSO_WM_UNIT_INDEX" val="1_3_1"/>
  <p:tag name="KSO_WM_DIAGRAM_GROUP_CODE" val="m1-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2_1"/>
  <p:tag name="KSO_WM_TEMPLATE_CATEGORY" val="diagram"/>
  <p:tag name="KSO_WM_TEMPLATE_INDEX" val="20234406"/>
  <p:tag name="KSO_WM_UNIT_LAYERLEVEL" val="1_1_1"/>
  <p:tag name="KSO_WM_TAG_VERSION" val="3.0"/>
  <p:tag name="KSO_WM_BEAUTIFY_FLAG" val="#wm#"/>
  <p:tag name="KSO_WM_UNIT_SUBTYPE" val="a"/>
  <p:tag name="KSO_WM_UNIT_NOCLEAR" val="0"/>
  <p:tag name="KSO_WM_UNIT_VALUE" val="80"/>
  <p:tag name="KSO_WM_UNIT_TYPE" val="m_h_f"/>
  <p:tag name="KSO_WM_UNIT_INDEX" val="1_2_1"/>
  <p:tag name="KSO_WM_DIAGRAM_GROUP_CODE" val="m1-1"/>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能够准确地理解您所传达的思想"/>
  <p:tag name="KSO_WM_UNIT_TEXT_FILL_FORE_SCHEMECOLOR_INDEX" val="1"/>
  <p:tag name="KSO_WM_UNIT_TEXT_FILL_TYPE" val="1"/>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1"/>
  <p:tag name="KSO_WM_TEMPLATE_CATEGORY" val="diagram"/>
  <p:tag name="KSO_WM_TEMPLATE_INDEX" val="20234406"/>
  <p:tag name="KSO_WM_UNIT_LAYERLEVEL" val="1_1_1"/>
  <p:tag name="KSO_WM_TAG_VERSION" val="3.0"/>
  <p:tag name="KSO_WM_BEAUTIFY_FLAG" val="#wm#"/>
  <p:tag name="KSO_WM_UNIT_SUBTYPE" val="d"/>
  <p:tag name="KSO_WM_UNIT_TYPE" val="m_h_i"/>
  <p:tag name="KSO_WM_UNIT_INDEX" val="1_2_1"/>
  <p:tag name="KSO_WM_DIAGRAM_GROUP_CODE" val="m1-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1_1"/>
  <p:tag name="KSO_WM_TEMPLATE_CATEGORY" val="diagram"/>
  <p:tag name="KSO_WM_TEMPLATE_INDEX" val="20234406"/>
  <p:tag name="KSO_WM_UNIT_LAYERLEVEL" val="1_1_1"/>
  <p:tag name="KSO_WM_TAG_VERSION" val="3.0"/>
  <p:tag name="KSO_WM_BEAUTIFY_FLAG" val="#wm#"/>
  <p:tag name="KSO_WM_UNIT_SUBTYPE" val="a"/>
  <p:tag name="KSO_WM_UNIT_NOCLEAR" val="0"/>
  <p:tag name="KSO_WM_UNIT_VALUE" val="80"/>
  <p:tag name="KSO_WM_UNIT_TYPE" val="m_h_f"/>
  <p:tag name="KSO_WM_UNIT_INDEX" val="1_1_1"/>
  <p:tag name="KSO_WM_DIAGRAM_GROUP_CODE" val="m1-1"/>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能够准确地理解您所传达的思想"/>
  <p:tag name="KSO_WM_UNIT_TEXT_FILL_FORE_SCHEMECOLOR_INDEX" val="1"/>
  <p:tag name="KSO_WM_UNIT_TEXT_FILL_TYPE" val="1"/>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1"/>
  <p:tag name="KSO_WM_TEMPLATE_CATEGORY" val="diagram"/>
  <p:tag name="KSO_WM_TEMPLATE_INDEX" val="20234406"/>
  <p:tag name="KSO_WM_UNIT_LAYERLEVEL" val="1_1_1"/>
  <p:tag name="KSO_WM_TAG_VERSION" val="3.0"/>
  <p:tag name="KSO_WM_BEAUTIFY_FLAG" val="#wm#"/>
  <p:tag name="KSO_WM_UNIT_SUBTYPE" val="d"/>
  <p:tag name="KSO_WM_UNIT_TYPE" val="m_h_i"/>
  <p:tag name="KSO_WM_UNIT_INDEX" val="1_1_1"/>
  <p:tag name="KSO_WM_DIAGRAM_GROUP_CODE" val="m1-1"/>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4"/>
  <p:tag name="KSO_WM_TEMPLATE_CATEGORY" val="diagram"/>
  <p:tag name="KSO_WM_TEMPLATE_INDEX" val="20234406"/>
  <p:tag name="KSO_WM_UNIT_LAYERLEVEL" val="1_1_1"/>
  <p:tag name="KSO_WM_TAG_VERSION" val="3.0"/>
  <p:tag name="KSO_WM_BEAUTIFY_FLAG" val="#wm#"/>
  <p:tag name="KSO_WM_UNIT_TYPE" val="m_h_i"/>
  <p:tag name="KSO_WM_UNIT_INDEX" val="1_3_4"/>
  <p:tag name="KSO_WM_DIAGRAM_GROUP_CODE" val="m1-1"/>
  <p:tag name="KSO_WM_DIAGRAM_VERSION" val="3"/>
  <p:tag name="KSO_WM_DIAGRAM_COLOR_TRICK" val="1"/>
  <p:tag name="KSO_WM_DIAGRAM_COLOR_TEXT_CAN_REMOVE" val="n"/>
  <p:tag name="KSO_WM_UNIT_FILL_TYPE" val="3"/>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4"/>
  <p:tag name="KSO_WM_TEMPLATE_CATEGORY" val="diagram"/>
  <p:tag name="KSO_WM_TEMPLATE_INDEX" val="20234406"/>
  <p:tag name="KSO_WM_UNIT_LAYERLEVEL" val="1_1_1"/>
  <p:tag name="KSO_WM_TAG_VERSION" val="3.0"/>
  <p:tag name="KSO_WM_BEAUTIFY_FLAG" val="#wm#"/>
  <p:tag name="KSO_WM_UNIT_TYPE" val="m_h_i"/>
  <p:tag name="KSO_WM_UNIT_INDEX" val="1_2_4"/>
  <p:tag name="KSO_WM_DIAGRAM_GROUP_CODE" val="m1-1"/>
  <p:tag name="KSO_WM_DIAGRAM_VERSION" val="3"/>
  <p:tag name="KSO_WM_DIAGRAM_COLOR_TRICK" val="1"/>
  <p:tag name="KSO_WM_DIAGRAM_COLOR_TEXT_CAN_REMOVE" val="n"/>
  <p:tag name="KSO_WM_UNIT_FILL_TYPE" val="3"/>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4"/>
  <p:tag name="KSO_WM_TEMPLATE_CATEGORY" val="diagram"/>
  <p:tag name="KSO_WM_TEMPLATE_INDEX" val="20234406"/>
  <p:tag name="KSO_WM_UNIT_LAYERLEVEL" val="1_1_1"/>
  <p:tag name="KSO_WM_TAG_VERSION" val="3.0"/>
  <p:tag name="KSO_WM_BEAUTIFY_FLAG" val="#wm#"/>
  <p:tag name="KSO_WM_UNIT_TYPE" val="m_h_i"/>
  <p:tag name="KSO_WM_UNIT_INDEX" val="1_1_4"/>
  <p:tag name="KSO_WM_DIAGRAM_GROUP_CODE" val="m1-1"/>
  <p:tag name="KSO_WM_DIAGRAM_VERSION" val="3"/>
  <p:tag name="KSO_WM_DIAGRAM_COLOR_TRICK" val="1"/>
  <p:tag name="KSO_WM_DIAGRAM_COLOR_TEXT_CAN_REMOVE" val="n"/>
  <p:tag name="KSO_WM_UNIT_FILL_TYPE" val="3"/>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5"/>
  <p:tag name="KSO_WM_TEMPLATE_CATEGORY" val="diagram"/>
  <p:tag name="KSO_WM_TEMPLATE_INDEX" val="20234406"/>
  <p:tag name="KSO_WM_UNIT_LAYERLEVEL" val="1_1_1"/>
  <p:tag name="KSO_WM_TAG_VERSION" val="3.0"/>
  <p:tag name="KSO_WM_BEAUTIFY_FLAG" val="#wm#"/>
  <p:tag name="KSO_WM_UNIT_TYPE" val="m_h_i"/>
  <p:tag name="KSO_WM_UNIT_INDEX" val="1_3_5"/>
  <p:tag name="KSO_WM_DIAGRAM_GROUP_CODE" val="m1-1"/>
  <p:tag name="KSO_WM_DIAGRAM_VERSION" val="3"/>
  <p:tag name="KSO_WM_DIAGRAM_COLOR_TRICK" val="1"/>
  <p:tag name="KSO_WM_DIAGRAM_COLOR_TEXT_CAN_REMOVE" val="n"/>
  <p:tag name="KSO_WM_UNIT_LINE_FORE_SCHEMECOLOR_INDEX" val="5"/>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8"/>
  <p:tag name="KSO_WM_UNIT_ID" val="crop20195012_1*ζ_h_i*1_1_8"/>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353.4,&quot;left&quot;:450.25,&quot;top&quot;:179.05,&quot;width&quot;:273.45}"/>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5"/>
  <p:tag name="KSO_WM_TEMPLATE_CATEGORY" val="diagram"/>
  <p:tag name="KSO_WM_TEMPLATE_INDEX" val="20234406"/>
  <p:tag name="KSO_WM_UNIT_LAYERLEVEL" val="1_1_1"/>
  <p:tag name="KSO_WM_TAG_VERSION" val="3.0"/>
  <p:tag name="KSO_WM_BEAUTIFY_FLAG" val="#wm#"/>
  <p:tag name="KSO_WM_UNIT_TYPE" val="m_h_i"/>
  <p:tag name="KSO_WM_UNIT_INDEX" val="1_2_5"/>
  <p:tag name="KSO_WM_DIAGRAM_GROUP_CODE" val="m1-1"/>
  <p:tag name="KSO_WM_DIAGRAM_VERSION" val="3"/>
  <p:tag name="KSO_WM_DIAGRAM_COLOR_TRICK" val="1"/>
  <p:tag name="KSO_WM_DIAGRAM_COLOR_TEXT_CAN_REMOVE" val="n"/>
  <p:tag name="KSO_WM_UNIT_LINE_FORE_SCHEMECOLOR_INDEX" val="5"/>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5"/>
  <p:tag name="KSO_WM_TEMPLATE_CATEGORY" val="diagram"/>
  <p:tag name="KSO_WM_TEMPLATE_INDEX" val="20234406"/>
  <p:tag name="KSO_WM_UNIT_LAYERLEVEL" val="1_1_1"/>
  <p:tag name="KSO_WM_TAG_VERSION" val="3.0"/>
  <p:tag name="KSO_WM_BEAUTIFY_FLAG" val="#wm#"/>
  <p:tag name="KSO_WM_UNIT_TYPE" val="m_h_i"/>
  <p:tag name="KSO_WM_UNIT_INDEX" val="1_1_5"/>
  <p:tag name="KSO_WM_DIAGRAM_GROUP_CODE" val="m1-1"/>
  <p:tag name="KSO_WM_DIAGRAM_VERSION" val="3"/>
  <p:tag name="KSO_WM_DIAGRAM_COLOR_TRICK" val="1"/>
  <p:tag name="KSO_WM_DIAGRAM_COLOR_TEXT_CAN_REMOVE" val="n"/>
  <p:tag name="KSO_WM_UNIT_LINE_FORE_SCHEMECOLOR_INDEX" val="5"/>
  <p:tag name="KSO_WM_DIAGRAM_MAX_ITEMCNT" val="4"/>
  <p:tag name="KSO_WM_DIAGRAM_MIN_ITEMCNT" val="3"/>
  <p:tag name="KSO_WM_DIAGRAM_VIRTUALLY_FRAME" val="{&quot;height&quot;:447.7140197753906,&quot;left&quot;:-1.286100382166569,&quot;top&quot;:55.69350192332831,&quot;width&quot;:735.62487792968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27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7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7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7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7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7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7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7.05,&quot;width&quot;:240.95}"/>
</p:tagLst>
</file>

<file path=ppt/tags/tag2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353.4,&quot;left&quot;:450.25,&quot;top&quot;:179.05,&quot;width&quot;:273.45}"/>
</p:tagLst>
</file>

<file path=ppt/tags/tag2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0"/>
  <p:tag name="KSO_WM_UNIT_ID" val="crop20195012_1*ζ_h_i*1_1_10"/>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353.4,&quot;left&quot;:450.25,&quot;top&quot;:179.05,&quot;width&quot;:273.45}"/>
</p:tagLst>
</file>

<file path=ppt/tags/tag293.xml><?xml version="1.0" encoding="utf-8"?>
<p:tagLst xmlns:p="http://schemas.openxmlformats.org/presentationml/2006/main">
  <p:tag name="resource_record_key" val="{&quot;29&quot;:[20426264,20498637,20426348],&quot;70&quot;:[3322427,3321832,3322419,3327354,3327944,3326337,3322265,3318867,3326188],&quot;71&quot;:[76235679899],&quot;8&quot;:[4669883]}"/>
  <p:tag name="commondata" val="eyJoZGlkIjoiZDkwYWEzZDNjOWM5NTE2MzVlZWY3YjM3ZThjYjkwZmIifQ=="/>
</p:tagLst>
</file>

<file path=ppt/tags/tag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51.1,&quot;top&quot;:3.05,&quot;width&quot;:269.15}"/>
</p:tagLst>
</file>

<file path=ppt/tags/tag3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9"/>
  <p:tag name="KSO_WM_UNIT_ID" val="crop20195012_1*ζ_h_i*1_1_9"/>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353.4,&quot;left&quot;:450.25,&quot;top&quot;:179.05,&quot;width&quot;:273.45}"/>
</p:tagLst>
</file>

<file path=ppt/tags/tag3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353.4,&quot;left&quot;:450.25,&quot;top&quot;:179.05,&quot;width&quot;:273.45}"/>
</p:tagLst>
</file>

<file path=ppt/tags/tag3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353.4,&quot;left&quot;:450.25,&quot;top&quot;:179.05,&quot;width&quot;:273.45}"/>
</p:tagLst>
</file>

<file path=ppt/tags/tag3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353.4,&quot;left&quot;:450.25,&quot;top&quot;:179.05,&quot;width&quot;:273.45}"/>
</p:tagLst>
</file>

<file path=ppt/tags/tag3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5"/>
  <p:tag name="KSO_WM_UNIT_ID" val="crop20195012_1*ζ_h_i*1_1_5"/>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353.4,&quot;left&quot;:450.25,&quot;top&quot;:179.05,&quot;width&quot;:273.45}"/>
</p:tagLst>
</file>

<file path=ppt/tags/tag3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
  <p:tag name="KSO_WM_UNIT_ID" val="crop20195012_1*ζ_h_i*1_1_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353.4,&quot;left&quot;:450.25,&quot;top&quot;:179.05,&quot;width&quot;:273.45}"/>
</p:tagLst>
</file>

<file path=ppt/tags/tag3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353.4,&quot;left&quot;:450.25,&quot;top&quot;:179.05,&quot;width&quot;:273.4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6918_1*m_i*1_1"/>
  <p:tag name="KSO_WM_TEMPLATE_CATEGORY" val="diagram"/>
  <p:tag name="KSO_WM_TEMPLATE_INDEX" val="20236918"/>
  <p:tag name="KSO_WM_UNIT_LAYERLEVEL" val="1_1"/>
  <p:tag name="KSO_WM_TAG_VERSION" val="3.0"/>
  <p:tag name="KSO_WM_BEAUTIFY_FLAG" val="#wm#"/>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527.6250393700788,&quot;left&quot;:4.862080510657597,&quot;top&quot;:22.574960629921257,&quot;width&quot;:863.7000122070312}"/>
  <p:tag name="KSO_WM_DIAGRAM_COLOR_MATCH_VALUE" val="{&quot;shape&quot;:{&quot;fill&quot;:{&quot;gradient&quot;:[{&quot;brightness&quot;:0,&quot;colorType&quot;:1,&quot;foreColorIndex&quot;:5,&quot;pos&quot;:1,&quot;transparency&quot;:0.6000000238418579},{&quot;brightness&quot;:0,&quot;colorType&quot;:1,&quot;foreColorIndex&quot;:5,&quot;pos&quot;:0.4699999988079071,&quot;transparency&quot;:0.800000011920929},{&quot;brightness&quot;:0,&quot;colorType&quot;:1,&quot;foreColorIndex&quot;:5,&quot;pos&quot;:0,&quot;transparency&quot;:1}],&quot;type&quot;:3},&quot;glow&quot;:{&quot;colorType&quot;:0},&quot;line&quot;:{&quot;gradient&quot;:[{&quot;brightness&quot;:0,&quot;colorType&quot;:1,&quot;foreColorIndex&quot;:5,&quot;pos&quot;:0.6800000071525574,&quot;transparency&quot;:0},{&quot;brightness&quot;:0,&quot;colorType&quot;:1,&quot;foreColorIndex&quot;:5,&quot;pos&quot;:0.33000001311302185,&quot;transparency&quot;:0.6000000238418579},{&quot;brightness&quot;:0,&quot;colorType&quot;:1,&quot;foreColorIndex&quot;:5,&quot;pos&quot;:0,&quot;transparency&quot;:1},{&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6918_1*m_h_i*1_1_1"/>
  <p:tag name="KSO_WM_TEMPLATE_CATEGORY" val="diagram"/>
  <p:tag name="KSO_WM_TEMPLATE_INDEX" val="20236918"/>
  <p:tag name="KSO_WM_UNIT_LAYERLEVEL" val="1_1_1"/>
  <p:tag name="KSO_WM_TAG_VERSION" val="3.0"/>
  <p:tag name="KSO_WM_BEAUTIFY_FLAG" val="#wm#"/>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UNIT_PRESET_TEXT" val="01"/>
  <p:tag name="KSO_WM_UNIT_FILL_TYPE" val="3"/>
  <p:tag name="KSO_WM_DIAGRAM_MAX_ITEMCNT" val="5"/>
  <p:tag name="KSO_WM_DIAGRAM_MIN_ITEMCNT" val="2"/>
  <p:tag name="KSO_WM_DIAGRAM_VIRTUALLY_FRAME" val="{&quot;height&quot;:527.6250393700788,&quot;left&quot;:4.862080510657597,&quot;top&quot;:22.574960629921257,&quot;width&quot;:863.7000122070312}"/>
  <p:tag name="KSO_WM_DIAGRAM_COLOR_MATCH_VALUE" val="{&quot;shape&quot;:{&quot;fill&quot;:{&quot;gradient&quot;:[{&quot;brightness&quot;:0,&quot;colorType&quot;:1,&quot;foreColorIndex&quot;:5,&quot;pos&quot;:0,&quot;transparency&quot;:0},{&quot;brightness&quot;:0.6000000238418579,&quot;colorType&quot;:1,&quot;foreColorIndex&quot;:5,&quot;pos&quot;:0.6299999952316284,&quot;transparency&quot;:0},{&quot;brightness&quot;:0.800000011920929,&quot;colorType&quot;:1,&quot;foreColorIndex&quot;:5,&quot;pos&quot;:1,&quot;transparency&quot;:0}],&quot;type&quot;:3},&quot;glow&quot;:{&quot;colorType&quot;:0},&quot;line&quot;:{&quot;type&quot;:0},&quot;shadow&quot;:{&quot;brightness&quot;:0,&quot;colorType&quot;:1,&quot;foreColorIndex&quot;:5,&quot;transparency&quot;:0.5},&quot;threeD&quot;:{&quot;curvedSurface&quot;:{&quot;brightness&quot;:0,&quot;colorType&quot;:2,&quot;rgb&quot;:&quot;#000000&quot;},&quot;depth&quot;:{&quot;colorType&quot;:0}}},&quot;text&quot;:{&quot;fill&quot;:{&quot;solid&quot;:{&quot;brightness&quot;:0,&quot;colorType&quot;:2,&quot;rgb&quot;:&quot;#ffffff&quot;,&quot;transparency&quot;:0.20000000298023224},&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DIAGRAM_USE_COLOR_VALUE" val="{&quot;color_scheme&quot;:1,&quot;color_type&quot;:1,&quot;theme_color_indexes&quo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6918_1*m_h_i*1_2_1"/>
  <p:tag name="KSO_WM_TEMPLATE_CATEGORY" val="diagram"/>
  <p:tag name="KSO_WM_TEMPLATE_INDEX" val="2023691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527.6250393700788,&quot;left&quot;:4.862080510657597,&quot;top&quot;:22.574960629921257,&quot;width&quot;:863.7000122070312}"/>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6000000238418579},{&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51.1,&quot;top&quot;:3.05,&quot;width&quot;:269.1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2"/>
  <p:tag name="KSO_WM_UNIT_ID" val="diagram20236918_1*m_h_i*1_2_2"/>
  <p:tag name="KSO_WM_TEMPLATE_CATEGORY" val="diagram"/>
  <p:tag name="KSO_WM_TEMPLATE_INDEX" val="20236918"/>
  <p:tag name="KSO_WM_UNIT_LAYERLEVEL" val="1_1_1"/>
  <p:tag name="KSO_WM_TAG_VERSION" val="3.0"/>
  <p:tag name="KSO_WM_BEAUTIFY_FLAG" val="#wm#"/>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UNIT_PRESET_TEXT" val="02"/>
  <p:tag name="KSO_WM_UNIT_FILL_TYPE" val="3"/>
  <p:tag name="KSO_WM_DIAGRAM_MAX_ITEMCNT" val="5"/>
  <p:tag name="KSO_WM_DIAGRAM_MIN_ITEMCNT" val="2"/>
  <p:tag name="KSO_WM_DIAGRAM_VIRTUALLY_FRAME" val="{&quot;height&quot;:527.6250393700788,&quot;left&quot;:4.862080510657597,&quot;top&quot;:22.574960629921257,&quot;width&quot;:863.7000122070312}"/>
  <p:tag name="KSO_WM_DIAGRAM_COLOR_MATCH_VALUE" val="{&quot;shape&quot;:{&quot;fill&quot;:{&quot;gradient&quot;:[{&quot;brightness&quot;:0,&quot;colorType&quot;:1,&quot;foreColorIndex&quot;:5,&quot;pos&quot;:0,&quot;transparency&quot;:0},{&quot;brightness&quot;:0.6000000238418579,&quot;colorType&quot;:1,&quot;foreColorIndex&quot;:5,&quot;pos&quot;:0.6299999952316284,&quot;transparency&quot;:0},{&quot;brightness&quot;:0.800000011920929,&quot;colorType&quot;:1,&quot;foreColorIndex&quot;:5,&quot;pos&quot;:1,&quot;transparency&quot;:0}],&quot;type&quot;:3},&quot;glow&quot;:{&quot;colorType&quot;:0},&quot;line&quot;:{&quot;type&quot;:0},&quot;shadow&quot;:{&quot;brightness&quot;:0,&quot;colorType&quot;:1,&quot;foreColorIndex&quot;:5,&quot;transparency&quot;:0.5},&quot;threeD&quot;:{&quot;curvedSurface&quot;:{&quot;brightness&quot;:0,&quot;colorType&quot;:2,&quot;rgb&quot;:&quot;#000000&quot;},&quot;depth&quot;:{&quot;colorType&quot;:0}}},&quot;text&quot;:{&quot;fill&quot;:{&quot;solid&quot;:{&quot;brightness&quot;:0,&quot;colorType&quot;:2,&quot;rgb&quot;:&quot;#ffffff&quot;,&quot;transparency&quot;:0.20000000298023224},&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DIAGRAM_USE_COLOR_VALUE" val="{&quot;color_scheme&quot;:1,&quot;color_type&quot;:1,&quot;theme_color_indexes&quot;:[]}"/>
</p:tagLst>
</file>

<file path=ppt/tags/tag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6918_1*m_h_f*1_1_1"/>
  <p:tag name="KSO_WM_TEMPLATE_CATEGORY" val="diagram"/>
  <p:tag name="KSO_WM_TEMPLATE_INDEX" val="20236918"/>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简明扼要地阐述观点。"/>
  <p:tag name="KSO_WM_UNIT_TEXT_FILL_FORE_SCHEMECOLOR_INDEX" val="1"/>
  <p:tag name="KSO_WM_UNIT_TEXT_FILL_TYPE" val="1"/>
  <p:tag name="KSO_WM_DIAGRAM_MAX_ITEMCNT" val="5"/>
  <p:tag name="KSO_WM_DIAGRAM_MIN_ITEMCNT" val="2"/>
  <p:tag name="KSO_WM_DIAGRAM_VIRTUALLY_FRAME" val="{&quot;height&quot;:527.6250393700788,&quot;left&quot;:4.862080510657597,&quot;top&quot;:22.574960629921257,&quot;width&quot;:863.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6918_1*m_h_a*1_1_1"/>
  <p:tag name="KSO_WM_TEMPLATE_CATEGORY" val="diagram"/>
  <p:tag name="KSO_WM_TEMPLATE_INDEX" val="20236918"/>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5"/>
  <p:tag name="KSO_WM_DIAGRAM_MIN_ITEMCNT" val="2"/>
  <p:tag name="KSO_WM_DIAGRAM_VIRTUALLY_FRAME" val="{&quot;height&quot;:527.6250393700788,&quot;left&quot;:4.862080510657597,&quot;top&quot;:22.574960629921257,&quot;width&quot;:863.7000122070312}"/>
  <p:tag name="KSO_WM_DIAGRAM_COLOR_MATCH_VALUE" val="{&quot;shape&quot;:{&quot;fill&quot;:{&quot;gradient&quot;:[{&quot;brightness&quot;:0,&quot;colorType&quot;:2,&quot;pos&quot;:0.23000000417232513,&quot;rgb&quot;:&quot;#ffffff&quot;,&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6918_1*m_h_a*1_1_1"/>
  <p:tag name="KSO_WM_TEMPLATE_CATEGORY" val="diagram"/>
  <p:tag name="KSO_WM_TEMPLATE_INDEX" val="20236918"/>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UNIT_PRESET_TEXT" val="添加标题"/>
  <p:tag name="KSO_WM_UNIT_FILL_TYPE" val="3"/>
  <p:tag name="KSO_WM_UNIT_TEXT_FILL_FORE_SCHEMECOLOR_INDEX" val="1"/>
  <p:tag name="KSO_WM_UNIT_TEXT_FILL_TYPE" val="1"/>
  <p:tag name="KSO_WM_DIAGRAM_MAX_ITEMCNT" val="5"/>
  <p:tag name="KSO_WM_DIAGRAM_MIN_ITEMCNT" val="2"/>
  <p:tag name="KSO_WM_DIAGRAM_VIRTUALLY_FRAME" val="{&quot;height&quot;:527.6250393700788,&quot;left&quot;:4.862080510657597,&quot;top&quot;:22.574960629921257,&quot;width&quot;:863.7000122070312}"/>
  <p:tag name="KSO_WM_DIAGRAM_COLOR_MATCH_VALUE" val="{&quot;shape&quot;:{&quot;fill&quot;:{&quot;gradient&quot;:[{&quot;brightness&quot;:0,&quot;colorType&quot;:2,&quot;pos&quot;:0.23000000417232513,&quot;rgb&quot;:&quot;#ffffff&quot;,&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6918_1*m_h_f*1_1_1"/>
  <p:tag name="KSO_WM_TEMPLATE_CATEGORY" val="diagram"/>
  <p:tag name="KSO_WM_TEMPLATE_INDEX" val="20236918"/>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简明扼要地阐述观点。"/>
  <p:tag name="KSO_WM_UNIT_TEXT_FILL_FORE_SCHEMECOLOR_INDEX" val="1"/>
  <p:tag name="KSO_WM_UNIT_TEXT_FILL_TYPE" val="1"/>
  <p:tag name="KSO_WM_DIAGRAM_MAX_ITEMCNT" val="5"/>
  <p:tag name="KSO_WM_DIAGRAM_MIN_ITEMCNT" val="2"/>
  <p:tag name="KSO_WM_DIAGRAM_VIRTUALLY_FRAME" val="{&quot;height&quot;:527.6250393700788,&quot;left&quot;:4.862080510657597,&quot;top&quot;:22.574960629921257,&quot;width&quot;:863.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4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314.4,&quot;width&quot;:269.15}"/>
</p:tagLst>
</file>

<file path=ppt/tags/tag4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314.4,&quot;width&quot;:269.15}"/>
</p:tagLst>
</file>

<file path=ppt/tags/tag4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8"/>
  <p:tag name="KSO_WM_UNIT_ID" val="crop20195012_1*ζ_h_i*1_1_8"/>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314.4,&quot;width&quot;:269.15}"/>
</p:tagLst>
</file>

<file path=ppt/tags/tag4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314.4,&quot;width&quot;:269.15}"/>
</p:tagLst>
</file>

<file path=ppt/tags/tag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8"/>
  <p:tag name="KSO_WM_UNIT_ID" val="crop20195012_1*ζ_h_i*1_1_8"/>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51.1,&quot;top&quot;:3.05,&quot;width&quot;:269.15}"/>
</p:tagLst>
</file>

<file path=ppt/tags/tag5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0"/>
  <p:tag name="KSO_WM_UNIT_ID" val="crop20195012_1*ζ_h_i*1_1_10"/>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314.4,&quot;width&quot;:269.15}"/>
</p:tagLst>
</file>

<file path=ppt/tags/tag5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9"/>
  <p:tag name="KSO_WM_UNIT_ID" val="crop20195012_1*ζ_h_i*1_1_9"/>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314.4,&quot;width&quot;:269.15}"/>
</p:tagLst>
</file>

<file path=ppt/tags/tag5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314.4,&quot;width&quot;:269.15}"/>
</p:tagLst>
</file>

<file path=ppt/tags/tag5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314.4,&quot;width&quot;:269.15}"/>
</p:tagLst>
</file>

<file path=ppt/tags/tag5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314.4,&quot;width&quot;:269.15}"/>
</p:tagLst>
</file>

<file path=ppt/tags/tag5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5"/>
  <p:tag name="KSO_WM_UNIT_ID" val="crop20195012_1*ζ_h_i*1_1_5"/>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314.4,&quot;width&quot;:269.15}"/>
</p:tagLst>
</file>

<file path=ppt/tags/tag5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
  <p:tag name="KSO_WM_UNIT_ID" val="crop20195012_1*ζ_h_i*1_1_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314.4,&quot;width&quot;:269.15}"/>
</p:tagLst>
</file>

<file path=ppt/tags/tag5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314.4,&quot;width&quot;:269.15}"/>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5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0,&quot;width&quot;:269.15}"/>
</p:tagLst>
</file>

<file path=ppt/tags/tag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51.1,&quot;top&quot;:3.05,&quot;width&quot;:269.15}"/>
</p:tagLst>
</file>

<file path=ppt/tags/tag6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1"/>
  <p:tag name="KSO_WM_UNIT_ID" val="crop20195012_1*ζ_h_i*1_1_1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0,&quot;width&quot;:269.15}"/>
</p:tagLst>
</file>

<file path=ppt/tags/tag6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8"/>
  <p:tag name="KSO_WM_UNIT_ID" val="crop20195012_1*ζ_h_i*1_1_8"/>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0,&quot;width&quot;:269.15}"/>
</p:tagLst>
</file>

<file path=ppt/tags/tag6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2"/>
  <p:tag name="KSO_WM_UNIT_ID" val="crop20195012_1*ζ_h_i*1_1_1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0,&quot;width&quot;:269.15}"/>
</p:tagLst>
</file>

<file path=ppt/tags/tag6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0"/>
  <p:tag name="KSO_WM_UNIT_ID" val="crop20195012_1*ζ_h_i*1_1_10"/>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0,&quot;width&quot;:269.15}"/>
</p:tagLst>
</file>

<file path=ppt/tags/tag6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9"/>
  <p:tag name="KSO_WM_UNIT_ID" val="crop20195012_1*ζ_h_i*1_1_9"/>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0,&quot;width&quot;:269.15}"/>
</p:tagLst>
</file>

<file path=ppt/tags/tag6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0,&quot;width&quot;:269.15}"/>
</p:tagLst>
</file>

<file path=ppt/tags/tag6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2"/>
  <p:tag name="KSO_WM_UNIT_ID" val="crop20195012_1*ζ_h_i*1_1_2"/>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0,&quot;width&quot;:269.15}"/>
</p:tagLst>
</file>

<file path=ppt/tags/tag6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6"/>
  <p:tag name="KSO_WM_UNIT_ID" val="crop20195012_1*ζ_h_i*1_1_6"/>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0,&quot;width&quot;:269.15}"/>
</p:tagLst>
</file>

<file path=ppt/tags/tag6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5"/>
  <p:tag name="KSO_WM_UNIT_ID" val="crop20195012_1*ζ_h_i*1_1_5"/>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0,&quot;width&quot;:269.15}"/>
</p:tagLst>
</file>

<file path=ppt/tags/tag6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
  <p:tag name="KSO_WM_UNIT_ID" val="crop20195012_1*ζ_h_i*1_1_1"/>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0,&quot;width&quot;:269.15}"/>
</p:tagLst>
</file>

<file path=ppt/tags/tag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10"/>
  <p:tag name="KSO_WM_UNIT_ID" val="crop20195012_1*ζ_h_i*1_1_10"/>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51.1,&quot;top&quot;:3.05,&quot;width&quot;:269.15}"/>
</p:tagLst>
</file>

<file path=ppt/tags/tag7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4"/>
  <p:tag name="KSO_WM_UNIT_ID" val="crop20195012_1*ζ_h_i*1_1_4"/>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0.85,&quot;top&quot;:0,&quot;width&quot;:269.15}"/>
</p:tagLst>
</file>

<file path=ppt/tags/tag71.xml><?xml version="1.0" encoding="utf-8"?>
<p:tagLst xmlns:p="http://schemas.openxmlformats.org/presentationml/2006/main">
  <p:tag name="KSO_WM_DIAGRAM_VIRTUALLY_FRAME" val="{&quot;height&quot;:281.0720520019532,&quot;left&quot;:51.93015672097995,&quot;top&quot;:224.5070842352439,&quot;width&quot;:640.1851196289062}"/>
  <p:tag name="KSO_WM_UNIT_HIGHLIGHT" val="0"/>
  <p:tag name="KSO_WM_UNIT_COMPATIBLE" val="0"/>
  <p:tag name="KSO_WM_UNIT_DIAGRAM_ISNUMVISUAL" val="0"/>
  <p:tag name="KSO_WM_UNIT_DIAGRAM_ISREFERUNIT" val="0"/>
  <p:tag name="KSO_WM_UNIT_ID" val="diagram20236931_1*m_h_f*1_1_1"/>
  <p:tag name="KSO_WM_TEMPLATE_CATEGORY" val="diagram"/>
  <p:tag name="KSO_WM_TEMPLATE_INDEX" val="20236931"/>
  <p:tag name="KSO_WM_UNIT_LAYERLEVEL" val="1_1_1"/>
  <p:tag name="KSO_WM_TAG_VERSION" val="3.0"/>
  <p:tag name="KSO_WM_BEAUTIFY_FLAG" val="#wm#"/>
  <p:tag name="KSO_WM_UNIT_SUBTYPE" val="a"/>
  <p:tag name="KSO_WM_UNIT_NOCLEAR" val="0"/>
  <p:tag name="KSO_WM_UNIT_VALUE" val="33"/>
  <p:tag name="KSO_WM_DIAGRAM_GROUP_CODE" val="m1-1"/>
  <p:tag name="KSO_WM_UNIT_TYPE" val="m_h_f"/>
  <p:tag name="KSO_WM_UNIT_INDEX" val="1_1_1"/>
  <p:tag name="KSO_WM_DIAGRAM_VERSION" val="3"/>
  <p:tag name="KSO_WM_DIAGRAM_COLOR_TRICK" val="1"/>
  <p:tag name="KSO_WM_DIAGRAM_COLOR_TEXT_CAN_REMOVE" val="n"/>
  <p:tag name="KSO_WM_UNIT_PRESET_TEXT" val="单击输入项正文，文字是您思想的提炼，请言简意赅的阐述观点。&#10;"/>
  <p:tag name="KSO_WM_UNIT_TEXT_FILL_FORE_SCHEMECOLOR_INDEX" val="1"/>
  <p:tag name="KSO_WM_UNIT_TEXT_FILL_TYPE" val="1"/>
  <p:tag name="KSO_WM_DIAGRAM_MAX_ITEMCNT" val="5"/>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2.xml><?xml version="1.0" encoding="utf-8"?>
<p:tagLst xmlns:p="http://schemas.openxmlformats.org/presentationml/2006/main">
  <p:tag name="KSO_WM_DIAGRAM_VIRTUALLY_FRAME" val="{&quot;height&quot;:281.0720520019532,&quot;left&quot;:51.93015672097995,&quot;top&quot;:224.5070842352439,&quot;width&quot;:640.1851196289062}"/>
  <p:tag name="KSO_WM_UNIT_HIGHLIGHT" val="0"/>
  <p:tag name="KSO_WM_UNIT_COMPATIBLE" val="0"/>
  <p:tag name="KSO_WM_UNIT_DIAGRAM_ISNUMVISUAL" val="0"/>
  <p:tag name="KSO_WM_UNIT_DIAGRAM_ISREFERUNIT" val="0"/>
  <p:tag name="KSO_WM_UNIT_ID" val="diagram20236931_1*m_h_a*1_1_1"/>
  <p:tag name="KSO_WM_TEMPLATE_CATEGORY" val="diagram"/>
  <p:tag name="KSO_WM_TEMPLATE_INDEX" val="20236931"/>
  <p:tag name="KSO_WM_UNIT_LAYERLEVEL" val="1_1_1"/>
  <p:tag name="KSO_WM_TAG_VERSION" val="3.0"/>
  <p:tag name="KSO_WM_BEAUTIFY_FLAG" val="#wm#"/>
  <p:tag name="KSO_WM_UNIT_ISCONTENTSTITLE" val="0"/>
  <p:tag name="KSO_WM_UNIT_ISNUMDGMTITLE" val="0"/>
  <p:tag name="KSO_WM_UNIT_NOCLEAR" val="0"/>
  <p:tag name="KSO_WM_UNIT_VALUE" val="9"/>
  <p:tag name="KSO_WM_DIAGRAM_GROUP_CODE" val="m1-1"/>
  <p:tag name="KSO_WM_UNIT_TYPE" val="m_h_a"/>
  <p:tag name="KSO_WM_UNIT_INDEX" val="1_1_1"/>
  <p:tag name="KSO_WM_DIAGRAM_VERSION" val="3"/>
  <p:tag name="KSO_WM_DIAGRAM_COLOR_TRICK" val="1"/>
  <p:tag name="KSO_WM_DIAGRAM_COLOR_TEXT_CAN_REMOVE" val="n"/>
  <p:tag name="KSO_WM_UNIT_PRESET_TEXT" val="01.添加项标题"/>
  <p:tag name="KSO_WM_UNIT_TEXT_FILL_FORE_SCHEMECOLOR_INDEX" val="1"/>
  <p:tag name="KSO_WM_UNIT_TEXT_FILL_TYPE" val="1"/>
  <p:tag name="KSO_WM_DIAGRAM_MAX_ITEMCNT" val="5"/>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3.xml><?xml version="1.0" encoding="utf-8"?>
<p:tagLst xmlns:p="http://schemas.openxmlformats.org/presentationml/2006/main">
  <p:tag name="KSO_WM_DIAGRAM_VIRTUALLY_FRAME" val="{&quot;height&quot;:281.0720520019532,&quot;left&quot;:51.93015672097995,&quot;top&quot;:224.5070842352439,&quot;width&quot;:640.1851196289062}"/>
  <p:tag name="KSO_WM_UNIT_HIGHLIGHT" val="0"/>
  <p:tag name="KSO_WM_UNIT_COMPATIBLE" val="0"/>
  <p:tag name="KSO_WM_UNIT_DIAGRAM_ISNUMVISUAL" val="0"/>
  <p:tag name="KSO_WM_UNIT_DIAGRAM_ISREFERUNIT" val="0"/>
  <p:tag name="KSO_WM_UNIT_ID" val="diagram20236931_1*m_h_f*1_2_1"/>
  <p:tag name="KSO_WM_TEMPLATE_CATEGORY" val="diagram"/>
  <p:tag name="KSO_WM_TEMPLATE_INDEX" val="20236931"/>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2_1"/>
  <p:tag name="KSO_WM_DIAGRAM_VERSION" val="3"/>
  <p:tag name="KSO_WM_DIAGRAM_COLOR_TRICK" val="1"/>
  <p:tag name="KSO_WM_DIAGRAM_COLOR_TEXT_CAN_REMOVE" val="n"/>
  <p:tag name="KSO_WM_UNIT_PRESET_TEXT" val="单击输入项正文，文字是您思想的提炼，请言简意赅的阐述观点。&#10;"/>
  <p:tag name="KSO_WM_UNIT_TEXT_FILL_FORE_SCHEMECOLOR_INDEX" val="1"/>
  <p:tag name="KSO_WM_UNIT_TEXT_FILL_TYPE" val="1"/>
  <p:tag name="KSO_WM_DIAGRAM_MAX_ITEMCNT" val="5"/>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4.xml><?xml version="1.0" encoding="utf-8"?>
<p:tagLst xmlns:p="http://schemas.openxmlformats.org/presentationml/2006/main">
  <p:tag name="KSO_WM_DIAGRAM_VIRTUALLY_FRAME" val="{&quot;height&quot;:281.0720520019532,&quot;left&quot;:51.93015672097995,&quot;top&quot;:224.5070842352439,&quot;width&quot;:640.1851196289062}"/>
  <p:tag name="KSO_WM_UNIT_HIGHLIGHT" val="0"/>
  <p:tag name="KSO_WM_UNIT_COMPATIBLE" val="0"/>
  <p:tag name="KSO_WM_UNIT_DIAGRAM_ISNUMVISUAL" val="0"/>
  <p:tag name="KSO_WM_UNIT_DIAGRAM_ISREFERUNIT" val="0"/>
  <p:tag name="KSO_WM_UNIT_ID" val="diagram20236931_1*m_h_a*1_2_1"/>
  <p:tag name="KSO_WM_TEMPLATE_CATEGORY" val="diagram"/>
  <p:tag name="KSO_WM_TEMPLATE_INDEX" val="20236931"/>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2_1"/>
  <p:tag name="KSO_WM_DIAGRAM_VERSION" val="3"/>
  <p:tag name="KSO_WM_DIAGRAM_COLOR_TRICK" val="1"/>
  <p:tag name="KSO_WM_DIAGRAM_COLOR_TEXT_CAN_REMOVE" val="n"/>
  <p:tag name="KSO_WM_UNIT_PRESET_TEXT" val="02.添加项标题"/>
  <p:tag name="KSO_WM_UNIT_TEXT_FILL_FORE_SCHEMECOLOR_INDEX" val="1"/>
  <p:tag name="KSO_WM_UNIT_TEXT_FILL_TYPE" val="1"/>
  <p:tag name="KSO_WM_DIAGRAM_MAX_ITEMCNT" val="5"/>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5.xml><?xml version="1.0" encoding="utf-8"?>
<p:tagLst xmlns:p="http://schemas.openxmlformats.org/presentationml/2006/main">
  <p:tag name="KSO_WM_DIAGRAM_VIRTUALLY_FRAME" val="{&quot;height&quot;:281.0720520019532,&quot;left&quot;:51.93015672097995,&quot;top&quot;:224.5070842352439,&quot;width&quot;:640.1851196289062}"/>
  <p:tag name="KSO_WM_UNIT_HIGHLIGHT" val="0"/>
  <p:tag name="KSO_WM_UNIT_COMPATIBLE" val="0"/>
  <p:tag name="KSO_WM_UNIT_DIAGRAM_ISNUMVISUAL" val="0"/>
  <p:tag name="KSO_WM_UNIT_DIAGRAM_ISREFERUNIT" val="0"/>
  <p:tag name="KSO_WM_UNIT_ID" val="diagram20236931_1*m_h_f*1_3_1"/>
  <p:tag name="KSO_WM_TEMPLATE_CATEGORY" val="diagram"/>
  <p:tag name="KSO_WM_TEMPLATE_INDEX" val="20236931"/>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3_1"/>
  <p:tag name="KSO_WM_DIAGRAM_VERSION" val="3"/>
  <p:tag name="KSO_WM_DIAGRAM_COLOR_TRICK" val="1"/>
  <p:tag name="KSO_WM_DIAGRAM_COLOR_TEXT_CAN_REMOVE" val="n"/>
  <p:tag name="KSO_WM_UNIT_PRESET_TEXT" val="单击输入项正文，文字是您思想的提炼，请言简意赅的阐述观点。&#10;"/>
  <p:tag name="KSO_WM_UNIT_TEXT_FILL_FORE_SCHEMECOLOR_INDEX" val="1"/>
  <p:tag name="KSO_WM_UNIT_TEXT_FILL_TYPE" val="1"/>
  <p:tag name="KSO_WM_DIAGRAM_MAX_ITEMCNT" val="5"/>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6.xml><?xml version="1.0" encoding="utf-8"?>
<p:tagLst xmlns:p="http://schemas.openxmlformats.org/presentationml/2006/main">
  <p:tag name="KSO_WM_DIAGRAM_VIRTUALLY_FRAME" val="{&quot;height&quot;:281.0720520019532,&quot;left&quot;:51.93015672097995,&quot;top&quot;:224.5070842352439,&quot;width&quot;:640.1851196289062}"/>
  <p:tag name="KSO_WM_UNIT_HIGHLIGHT" val="0"/>
  <p:tag name="KSO_WM_UNIT_COMPATIBLE" val="0"/>
  <p:tag name="KSO_WM_UNIT_DIAGRAM_ISNUMVISUAL" val="0"/>
  <p:tag name="KSO_WM_UNIT_DIAGRAM_ISREFERUNIT" val="0"/>
  <p:tag name="KSO_WM_UNIT_ID" val="diagram20236931_1*m_h_a*1_3_1"/>
  <p:tag name="KSO_WM_TEMPLATE_CATEGORY" val="diagram"/>
  <p:tag name="KSO_WM_TEMPLATE_INDEX" val="20236931"/>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3_1"/>
  <p:tag name="KSO_WM_DIAGRAM_VERSION" val="3"/>
  <p:tag name="KSO_WM_DIAGRAM_COLOR_TRICK" val="1"/>
  <p:tag name="KSO_WM_DIAGRAM_COLOR_TEXT_CAN_REMOVE" val="n"/>
  <p:tag name="KSO_WM_UNIT_PRESET_TEXT" val="03.添加项标题"/>
  <p:tag name="KSO_WM_UNIT_TEXT_FILL_FORE_SCHEMECOLOR_INDEX" val="1"/>
  <p:tag name="KSO_WM_UNIT_TEXT_FILL_TYPE" val="1"/>
  <p:tag name="KSO_WM_DIAGRAM_MAX_ITEMCNT" val="5"/>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7.xml><?xml version="1.0" encoding="utf-8"?>
<p:tagLst xmlns:p="http://schemas.openxmlformats.org/presentationml/2006/main">
  <p:tag name="KSO_WM_DIAGRAM_VIRTUALLY_FRAME" val="{&quot;height&quot;:281.0720520019532,&quot;left&quot;:51.93015672097995,&quot;top&quot;:224.5070842352439,&quot;width&quot;:640.1851196289062}"/>
  <p:tag name="KSO_WM_UNIT_HIGHLIGHT" val="0"/>
  <p:tag name="KSO_WM_UNIT_COMPATIBLE" val="0"/>
  <p:tag name="KSO_WM_UNIT_DIAGRAM_ISNUMVISUAL" val="0"/>
  <p:tag name="KSO_WM_UNIT_DIAGRAM_ISREFERUNIT" val="0"/>
  <p:tag name="KSO_WM_UNIT_ID" val="diagram20236931_1*m_h_f*1_4_1"/>
  <p:tag name="KSO_WM_TEMPLATE_CATEGORY" val="diagram"/>
  <p:tag name="KSO_WM_TEMPLATE_INDEX" val="20236931"/>
  <p:tag name="KSO_WM_UNIT_LAYERLEVEL" val="1_1_1"/>
  <p:tag name="KSO_WM_TAG_VERSION" val="3.0"/>
  <p:tag name="KSO_WM_BEAUTIFY_FLAG" val="#wm#"/>
  <p:tag name="KSO_WM_UNIT_SUBTYPE" val="a"/>
  <p:tag name="KSO_WM_UNIT_NOCLEAR" val="0"/>
  <p:tag name="KSO_WM_UNIT_VALUE" val="33"/>
  <p:tag name="KSO_WM_DIAGRAM_GROUP_CODE" val="m1-1"/>
  <p:tag name="KSO_WM_UNIT_TYPE" val="m_h_f"/>
  <p:tag name="KSO_WM_UNIT_INDEX" val="1_4_1"/>
  <p:tag name="KSO_WM_DIAGRAM_VERSION" val="3"/>
  <p:tag name="KSO_WM_DIAGRAM_COLOR_TRICK" val="1"/>
  <p:tag name="KSO_WM_DIAGRAM_COLOR_TEXT_CAN_REMOVE" val="n"/>
  <p:tag name="KSO_WM_UNIT_PRESET_TEXT" val="单击输入项正文，文字是您思想的提炼，请言简意赅的阐述观点。&#10;"/>
  <p:tag name="KSO_WM_UNIT_TEXT_FILL_FORE_SCHEMECOLOR_INDEX" val="1"/>
  <p:tag name="KSO_WM_UNIT_TEXT_FILL_TYPE" val="1"/>
  <p:tag name="KSO_WM_DIAGRAM_MAX_ITEMCNT" val="5"/>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8.xml><?xml version="1.0" encoding="utf-8"?>
<p:tagLst xmlns:p="http://schemas.openxmlformats.org/presentationml/2006/main">
  <p:tag name="KSO_WM_DIAGRAM_VIRTUALLY_FRAME" val="{&quot;height&quot;:281.0720520019532,&quot;left&quot;:51.93015672097995,&quot;top&quot;:224.5070842352439,&quot;width&quot;:640.1851196289062}"/>
  <p:tag name="KSO_WM_UNIT_HIGHLIGHT" val="0"/>
  <p:tag name="KSO_WM_UNIT_COMPATIBLE" val="0"/>
  <p:tag name="KSO_WM_UNIT_DIAGRAM_ISNUMVISUAL" val="0"/>
  <p:tag name="KSO_WM_UNIT_DIAGRAM_ISREFERUNIT" val="0"/>
  <p:tag name="KSO_WM_UNIT_ID" val="diagram20236931_1*m_h_a*1_4_1"/>
  <p:tag name="KSO_WM_TEMPLATE_CATEGORY" val="diagram"/>
  <p:tag name="KSO_WM_TEMPLATE_INDEX" val="20236931"/>
  <p:tag name="KSO_WM_UNIT_LAYERLEVEL" val="1_1_1"/>
  <p:tag name="KSO_WM_TAG_VERSION" val="3.0"/>
  <p:tag name="KSO_WM_BEAUTIFY_FLAG" val="#wm#"/>
  <p:tag name="KSO_WM_UNIT_ISCONTENTSTITLE" val="0"/>
  <p:tag name="KSO_WM_UNIT_ISNUMDGMTITLE" val="0"/>
  <p:tag name="KSO_WM_UNIT_NOCLEAR" val="0"/>
  <p:tag name="KSO_WM_UNIT_VALUE" val="9"/>
  <p:tag name="KSO_WM_DIAGRAM_GROUP_CODE" val="m1-1"/>
  <p:tag name="KSO_WM_UNIT_TYPE" val="m_h_a"/>
  <p:tag name="KSO_WM_UNIT_INDEX" val="1_4_1"/>
  <p:tag name="KSO_WM_DIAGRAM_VERSION" val="3"/>
  <p:tag name="KSO_WM_DIAGRAM_COLOR_TRICK" val="1"/>
  <p:tag name="KSO_WM_DIAGRAM_COLOR_TEXT_CAN_REMOVE" val="n"/>
  <p:tag name="KSO_WM_UNIT_PRESET_TEXT" val="04.添加项标题"/>
  <p:tag name="KSO_WM_UNIT_TEXT_FILL_FORE_SCHEMECOLOR_INDEX" val="1"/>
  <p:tag name="KSO_WM_UNIT_TEXT_FILL_TYPE" val="1"/>
  <p:tag name="KSO_WM_DIAGRAM_MAX_ITEMCNT" val="5"/>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9.xml><?xml version="1.0" encoding="utf-8"?>
<p:tagLst xmlns:p="http://schemas.openxmlformats.org/presentationml/2006/main">
  <p:tag name="KSO_WM_DIAGRAM_VIRTUALLY_FRAME" val="{&quot;height&quot;:281.0720520019532,&quot;left&quot;:51.93015672097995,&quot;top&quot;:224.5070842352439,&quot;width&quot;:640.185119628906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6931_1*m_i*1_1"/>
  <p:tag name="KSO_WM_TEMPLATE_CATEGORY" val="diagram"/>
  <p:tag name="KSO_WM_TEMPLATE_INDEX" val="20236931"/>
  <p:tag name="KSO_WM_UNIT_LAYERLEVEL" val="1_1"/>
  <p:tag name="KSO_WM_TAG_VERSION" val="3.0"/>
  <p:tag name="KSO_WM_BEAUTIFY_FLAG" val="#wm#"/>
  <p:tag name="KSO_WM_UNIT_LINE_FORE_SCHEMECOLOR_INDEX" val="5"/>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9"/>
  <p:tag name="KSO_WM_UNIT_ID" val="crop20195012_1*ζ_h_i*1_1_9"/>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51.1,&quot;top&quot;:3.05,&quot;width&quot;:269.15}"/>
</p:tagLst>
</file>

<file path=ppt/tags/tag80.xml><?xml version="1.0" encoding="utf-8"?>
<p:tagLst xmlns:p="http://schemas.openxmlformats.org/presentationml/2006/main">
  <p:tag name="KSO_WM_DIAGRAM_VIRTUALLY_FRAME" val="{&quot;height&quot;:281.0720520019532,&quot;left&quot;:51.93015672097995,&quot;top&quot;:224.5070842352439,&quot;width&quot;:640.185119628906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36931_1*m_i*1_2"/>
  <p:tag name="KSO_WM_TEMPLATE_CATEGORY" val="diagram"/>
  <p:tag name="KSO_WM_TEMPLATE_INDEX" val="20236931"/>
  <p:tag name="KSO_WM_UNIT_LAYERLEVEL" val="1_1"/>
  <p:tag name="KSO_WM_TAG_VERSION" val="3.0"/>
  <p:tag name="KSO_WM_BEAUTIFY_FLAG" val="#wm#"/>
  <p:tag name="KSO_WM_UNIT_LINE_FORE_SCHEMECOLOR_INDEX" val="5"/>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1.xml><?xml version="1.0" encoding="utf-8"?>
<p:tagLst xmlns:p="http://schemas.openxmlformats.org/presentationml/2006/main">
  <p:tag name="KSO_WM_DIAGRAM_VIRTUALLY_FRAME" val="{&quot;height&quot;:281.0720520019532,&quot;left&quot;:51.93015672097995,&quot;top&quot;:224.5070842352439,&quot;width&quot;:640.185119628906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36931_1*m_i*1_3"/>
  <p:tag name="KSO_WM_TEMPLATE_CATEGORY" val="diagram"/>
  <p:tag name="KSO_WM_TEMPLATE_INDEX" val="20236931"/>
  <p:tag name="KSO_WM_UNIT_LAYERLEVEL" val="1_1"/>
  <p:tag name="KSO_WM_TAG_VERSION" val="3.0"/>
  <p:tag name="KSO_WM_BEAUTIFY_FLAG" val="#wm#"/>
  <p:tag name="KSO_WM_UNIT_LINE_FORE_SCHEMECOLOR_INDEX" val="5"/>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2.xml><?xml version="1.0" encoding="utf-8"?>
<p:tagLst xmlns:p="http://schemas.openxmlformats.org/presentationml/2006/main">
  <p:tag name="KSO_WM_DIAGRAM_VIRTUALLY_FRAME" val="{&quot;height&quot;:281.0720520019532,&quot;left&quot;:51.93015672097995,&quot;top&quot;:224.5070842352439,&quot;width&quot;:640.185119628906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236931_1*m_i*1_4"/>
  <p:tag name="KSO_WM_TEMPLATE_CATEGORY" val="diagram"/>
  <p:tag name="KSO_WM_TEMPLATE_INDEX" val="20236931"/>
  <p:tag name="KSO_WM_UNIT_LAYERLEVEL" val="1_1"/>
  <p:tag name="KSO_WM_TAG_VERSION" val="3.0"/>
  <p:tag name="KSO_WM_BEAUTIFY_FLAG" val="#wm#"/>
  <p:tag name="KSO_WM_UNIT_LINE_FORE_SCHEMECOLOR_INDEX" val="5"/>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3.xml><?xml version="1.0" encoding="utf-8"?>
<p:tagLst xmlns:p="http://schemas.openxmlformats.org/presentationml/2006/main">
  <p:tag name="KSO_WM_DIAGRAM_VIRTUALLY_FRAME" val="{&quot;height&quot;:281.0720520019532,&quot;left&quot;:51.93015672097995,&quot;top&quot;:224.5070842352439,&quot;width&quot;:640.185119628906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20236931_1*m_i*1_5"/>
  <p:tag name="KSO_WM_TEMPLATE_CATEGORY" val="diagram"/>
  <p:tag name="KSO_WM_TEMPLATE_INDEX" val="20236931"/>
  <p:tag name="KSO_WM_UNIT_LAYERLEVEL" val="1_1"/>
  <p:tag name="KSO_WM_TAG_VERSION" val="3.0"/>
  <p:tag name="KSO_WM_BEAUTIFY_FLAG" val="#wm#"/>
  <p:tag name="KSO_WM_UNIT_LINE_FORE_SCHEMECOLOR_INDEX" val="5"/>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4.xml><?xml version="1.0" encoding="utf-8"?>
<p:tagLst xmlns:p="http://schemas.openxmlformats.org/presentationml/2006/main">
  <p:tag name="KSO_WM_DIAGRAM_VIRTUALLY_FRAME" val="{&quot;height&quot;:281.0720520019532,&quot;left&quot;:51.93015672097995,&quot;top&quot;:224.5070842352439,&quot;width&quot;:640.185119628906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20236931_1*m_i*1_6"/>
  <p:tag name="KSO_WM_TEMPLATE_CATEGORY" val="diagram"/>
  <p:tag name="KSO_WM_TEMPLATE_INDEX" val="20236931"/>
  <p:tag name="KSO_WM_UNIT_LAYERLEVEL" val="1_1"/>
  <p:tag name="KSO_WM_TAG_VERSION" val="3.0"/>
  <p:tag name="KSO_WM_BEAUTIFY_FLAG" val="#wm#"/>
  <p:tag name="KSO_WM_UNIT_FILL_TYPE" val="1"/>
  <p:tag name="KSO_WM_UNIT_FILL_FORE_SCHEMECOLOR_INDEX" val="5"/>
  <p:tag name="KSO_WM_UNIT_FILL_FORE_SCHEMECOLOR_INDEX_BRIGHTNESS" val="0"/>
  <p:tag name="KSO_WM_DIAGRAM_MAX_ITEMCNT" val="5"/>
  <p:tag name="KSO_WM_DIAGRAM_MIN_ITEMCNT" val="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5.xml><?xml version="1.0" encoding="utf-8"?>
<p:tagLst xmlns:p="http://schemas.openxmlformats.org/presentationml/2006/main">
  <p:tag name="KSO_WM_DIAGRAM_VIRTUALLY_FRAME" val="{&quot;height&quot;:281.0720520019532,&quot;left&quot;:51.93015672097995,&quot;top&quot;:224.5070842352439,&quot;width&quot;:640.185119628906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20236931_1*m_i*1_7"/>
  <p:tag name="KSO_WM_TEMPLATE_CATEGORY" val="diagram"/>
  <p:tag name="KSO_WM_TEMPLATE_INDEX" val="20236931"/>
  <p:tag name="KSO_WM_UNIT_LAYERLEVEL" val="1_1"/>
  <p:tag name="KSO_WM_TAG_VERSION" val="3.0"/>
  <p:tag name="KSO_WM_BEAUTIFY_FLAG" val="#wm#"/>
  <p:tag name="KSO_WM_UNIT_LINE_FORE_SCHEMECOLOR_INDEX" val="5"/>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86.xml><?xml version="1.0" encoding="utf-8"?>
<p:tagLst xmlns:p="http://schemas.openxmlformats.org/presentationml/2006/main">
  <p:tag name="KSO_WM_DIAGRAM_VIRTUALLY_FRAME" val="{&quot;height&quot;:281.0720520019532,&quot;left&quot;:51.93015672097995,&quot;top&quot;:224.5070842352439,&quot;width&quot;:640.185119628906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8"/>
  <p:tag name="KSO_WM_UNIT_ID" val="diagram20236931_1*m_i*1_8"/>
  <p:tag name="KSO_WM_TEMPLATE_CATEGORY" val="diagram"/>
  <p:tag name="KSO_WM_TEMPLATE_INDEX" val="20236931"/>
  <p:tag name="KSO_WM_UNIT_LAYERLEVEL" val="1_1"/>
  <p:tag name="KSO_WM_TAG_VERSION" val="3.0"/>
  <p:tag name="KSO_WM_BEAUTIFY_FLAG" val="#wm#"/>
  <p:tag name="KSO_WM_UNIT_FILL_TYPE" val="1"/>
  <p:tag name="KSO_WM_UNIT_FILL_FORE_SCHEMECOLOR_INDEX" val="5"/>
  <p:tag name="KSO_WM_UNIT_FILL_FORE_SCHEMECOLOR_INDEX_BRIGHTNESS" val="0"/>
  <p:tag name="KSO_WM_DIAGRAM_MAX_ITEMCNT" val="5"/>
  <p:tag name="KSO_WM_DIAGRAM_MIN_ITEMCNT" val="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7.xml><?xml version="1.0" encoding="utf-8"?>
<p:tagLst xmlns:p="http://schemas.openxmlformats.org/presentationml/2006/main">
  <p:tag name="KSO_WM_DIAGRAM_VIRTUALLY_FRAME" val="{&quot;height&quot;:281.0720520019532,&quot;left&quot;:51.93015672097995,&quot;top&quot;:224.5070842352439,&quot;width&quot;:640.185119628906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9"/>
  <p:tag name="KSO_WM_UNIT_ID" val="diagram20236931_1*m_i*1_9"/>
  <p:tag name="KSO_WM_TEMPLATE_CATEGORY" val="diagram"/>
  <p:tag name="KSO_WM_TEMPLATE_INDEX" val="20236931"/>
  <p:tag name="KSO_WM_UNIT_LAYERLEVEL" val="1_1"/>
  <p:tag name="KSO_WM_TAG_VERSION" val="3.0"/>
  <p:tag name="KSO_WM_BEAUTIFY_FLAG" val="#wm#"/>
  <p:tag name="KSO_WM_UNIT_LINE_FORE_SCHEMECOLOR_INDEX" val="5"/>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88.xml><?xml version="1.0" encoding="utf-8"?>
<p:tagLst xmlns:p="http://schemas.openxmlformats.org/presentationml/2006/main">
  <p:tag name="KSO_WM_DIAGRAM_VIRTUALLY_FRAME" val="{&quot;height&quot;:281.0720520019532,&quot;left&quot;:51.93015672097995,&quot;top&quot;:224.5070842352439,&quot;width&quot;:640.185119628906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10"/>
  <p:tag name="KSO_WM_UNIT_ID" val="diagram20236931_1*m_i*1_10"/>
  <p:tag name="KSO_WM_TEMPLATE_CATEGORY" val="diagram"/>
  <p:tag name="KSO_WM_TEMPLATE_INDEX" val="20236931"/>
  <p:tag name="KSO_WM_UNIT_LAYERLEVEL" val="1_1"/>
  <p:tag name="KSO_WM_TAG_VERSION" val="3.0"/>
  <p:tag name="KSO_WM_BEAUTIFY_FLAG" val="#wm#"/>
  <p:tag name="KSO_WM_UNIT_FILL_TYPE" val="1"/>
  <p:tag name="KSO_WM_UNIT_FILL_FORE_SCHEMECOLOR_INDEX" val="5"/>
  <p:tag name="KSO_WM_UNIT_FILL_FORE_SCHEMECOLOR_INDEX_BRIGHTNESS" val="0"/>
  <p:tag name="KSO_WM_DIAGRAM_MAX_ITEMCNT" val="5"/>
  <p:tag name="KSO_WM_DIAGRAM_MIN_ITEMCNT" val="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9.xml><?xml version="1.0" encoding="utf-8"?>
<p:tagLst xmlns:p="http://schemas.openxmlformats.org/presentationml/2006/main">
  <p:tag name="KSO_WM_DIAGRAM_VIRTUALLY_FRAME" val="{&quot;height&quot;:281.0720520019532,&quot;left&quot;:51.93015672097995,&quot;top&quot;:224.5070842352439,&quot;width&quot;:640.185119628906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11"/>
  <p:tag name="KSO_WM_UNIT_ID" val="diagram20236931_1*m_i*1_11"/>
  <p:tag name="KSO_WM_TEMPLATE_CATEGORY" val="diagram"/>
  <p:tag name="KSO_WM_TEMPLATE_INDEX" val="20236931"/>
  <p:tag name="KSO_WM_UNIT_LAYERLEVEL" val="1_1"/>
  <p:tag name="KSO_WM_TAG_VERSION" val="3.0"/>
  <p:tag name="KSO_WM_BEAUTIFY_FLAG" val="#wm#"/>
  <p:tag name="KSO_WM_UNIT_FILL_TYPE" val="1"/>
  <p:tag name="KSO_WM_UNIT_FILL_FORE_SCHEMECOLOR_INDEX" val="5"/>
  <p:tag name="KSO_WM_UNIT_FILL_FORE_SCHEMECOLOR_INDEX_BRIGHTNESS" val="0"/>
  <p:tag name="KSO_WM_DIAGRAM_MAX_ITEMCNT" val="5"/>
  <p:tag name="KSO_WM_DIAGRAM_MIN_ITEMCNT" val="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3"/>
  <p:tag name="KSO_WM_UNIT_ID" val="crop20195012_1*ζ_h_i*1_1_3"/>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51.1,&quot;top&quot;:3.05,&quot;width&quot;:269.15}"/>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6_1*l_h_i*1_1_7"/>
  <p:tag name="KSO_WM_TEMPLATE_CATEGORY" val="diagram"/>
  <p:tag name="KSO_WM_TEMPLATE_INDEX" val="20234826"/>
  <p:tag name="KSO_WM_UNIT_LAYERLEVEL" val="1_1_1"/>
  <p:tag name="KSO_WM_TAG_VERSION" val="3.0"/>
  <p:tag name="KSO_WM_UNIT_TYPE" val="l_h_i"/>
  <p:tag name="KSO_WM_UNIT_INDEX" val="1_1_7"/>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3"/>
  <p:tag name="KSO_WM_DIAGRAM_VIRTUALLY_FRAME" val="{&quot;height&quot;:356.70001220703125,&quot;left&quot;:-148.74593267485852,&quot;top&quot;:511.1261749988465,&quot;width&quot;:849.8499755859375}"/>
  <p:tag name="KSO_WM_DIAGRAM_COLOR_MATCH_VALUE" val="{&quot;shape&quot;:{&quot;fill&quot;:{&quot;solid&quot;:{&quot;brightness&quot;:0,&quot;colorType&quot;:1,&quot;foreColorIndex&quot;:5,&quot;transparency&quot;:0.800000011920929},&quot;type&quot;:1},&quot;glow&quot;:{&quot;colorType&quot;:0},&quot;line&quot;:{&quot;gradient&quot;:[{&quot;brightness&quot;:0,&quot;colorType&quot;:1,&quot;foreColorIndex&quot;:5,&quot;pos&quot;:0,&quot;transparency&quot;:1},{&quot;brightness&quot;:0,&quot;colorType&quot;:1,&quot;foreColorIndex&quot;:5,&quot;pos&quot;:1,&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6_1*l_h_i*1_1_1"/>
  <p:tag name="KSO_WM_TEMPLATE_CATEGORY" val="diagram"/>
  <p:tag name="KSO_WM_TEMPLATE_INDEX" val="20234826"/>
  <p:tag name="KSO_WM_UNIT_LAYERLEVEL" val="1_1_1"/>
  <p:tag name="KSO_WM_TAG_VERSION" val="3.0"/>
  <p:tag name="KSO_WM_UNIT_TYPE" val="l_h_i"/>
  <p:tag name="KSO_WM_UNIT_INDEX" val="1_1_1"/>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70001220703125,&quot;left&quot;:-148.74593267485852,&quot;top&quot;:511.1261749988465,&quot;width&quot;:849.8499755859375}"/>
  <p:tag name="KSO_WM_DIAGRAM_COLOR_MATCH_VALUE" val="{&quot;shape&quot;:{&quot;fill&quot;:{&quot;type&quot;:0},&quot;glow&quot;:{&quot;colorType&quot;:0},&quot;line&quot;:{&quot;gradient&quot;:[{&quot;brightness&quot;:0,&quot;colorType&quot;:1,&quot;foreColorIndex&quot;:5,&quot;pos&quot;:0,&quot;transparency&quot;:0.699999988079071},{&quot;brightness&quot;:0,&quot;colorType&quot;:1,&quot;foreColorIndex&quot;:5,&quot;pos&quot;:1,&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6_1*l_h_i*1_2_7"/>
  <p:tag name="KSO_WM_TEMPLATE_CATEGORY" val="diagram"/>
  <p:tag name="KSO_WM_TEMPLATE_INDEX" val="20234826"/>
  <p:tag name="KSO_WM_UNIT_LAYERLEVEL" val="1_1_1"/>
  <p:tag name="KSO_WM_TAG_VERSION" val="3.0"/>
  <p:tag name="KSO_WM_UNIT_TYPE" val="l_h_i"/>
  <p:tag name="KSO_WM_UNIT_INDEX" val="1_2_7"/>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3"/>
  <p:tag name="KSO_WM_DIAGRAM_VIRTUALLY_FRAME" val="{&quot;height&quot;:356.70001220703125,&quot;left&quot;:-148.74593267485852,&quot;top&quot;:511.1261749988465,&quot;width&quot;:849.8499755859375}"/>
  <p:tag name="KSO_WM_DIAGRAM_COLOR_MATCH_VALUE" val="{&quot;shape&quot;:{&quot;fill&quot;:{&quot;solid&quot;:{&quot;brightness&quot;:0,&quot;colorType&quot;:1,&quot;foreColorIndex&quot;:5,&quot;transparency&quot;:0.800000011920929},&quot;type&quot;:1},&quot;glow&quot;:{&quot;colorType&quot;:0},&quot;line&quot;:{&quot;gradient&quot;:[{&quot;brightness&quot;:0,&quot;colorType&quot;:1,&quot;foreColorIndex&quot;:5,&quot;pos&quot;:0,&quot;transparency&quot;:1},{&quot;brightness&quot;:0,&quot;colorType&quot;:1,&quot;foreColorIndex&quot;:5,&quot;pos&quot;:1,&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26_1*l_h_f*1_2_1"/>
  <p:tag name="KSO_WM_TEMPLATE_CATEGORY" val="diagram"/>
  <p:tag name="KSO_WM_TEMPLATE_INDEX" val="20234826"/>
  <p:tag name="KSO_WM_UNIT_LAYERLEVEL" val="1_1_1"/>
  <p:tag name="KSO_WM_TAG_VERSION" val="3.0"/>
  <p:tag name="KSO_WM_UNIT_TEXT_FILL_FORE_SCHEMECOLOR_INDEX_BRIGHTNESS" val="0.25"/>
  <p:tag name="KSO_WM_DIAGRAM_MAX_ITEMCNT" val="4"/>
  <p:tag name="KSO_WM_DIAGRAM_MIN_ITEMCNT" val="3"/>
  <p:tag name="KSO_WM_DIAGRAM_VIRTUALLY_FRAME" val="{&quot;height&quot;:356.70001220703125,&quot;left&quot;:-148.74593267485852,&quot;top&quot;:511.1261749988465,&quot;width&quot;:849.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UNIT_PRESET_TEXT" val="单击此处添加文本具体内容，简明扼要地阐述您的观点，以便观者准确地理解您传达的思想。"/>
  <p:tag name="KSO_WM_UNIT_TEXT_FILL_FORE_SCHEMECOLOR_INDEX" val="1"/>
  <p:tag name="KSO_WM_UNIT_TEXT_FILL_TYPE" val="1"/>
  <p:tag name="KSO_WM_DIAGRAM_USE_COLOR_VALUE" val="{&quot;color_scheme&quot;:1,&quot;color_type&quot;:1,&quot;theme_color_indexes&quot;:[]}"/>
</p:tagLst>
</file>

<file path=ppt/tags/tag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26_1*l_h_a*1_2_1"/>
  <p:tag name="KSO_WM_TEMPLATE_CATEGORY" val="diagram"/>
  <p:tag name="KSO_WM_TEMPLATE_INDEX" val="20234826"/>
  <p:tag name="KSO_WM_UNIT_LAYERLEVEL" val="1_1_1"/>
  <p:tag name="KSO_WM_TAG_VERSION" val="3.0"/>
  <p:tag name="KSO_WM_DIAGRAM_MAX_ITEMCNT" val="4"/>
  <p:tag name="KSO_WM_DIAGRAM_MIN_ITEMCNT" val="3"/>
  <p:tag name="KSO_WM_DIAGRAM_VIRTUALLY_FRAME" val="{&quot;height&quot;:356.70001220703125,&quot;left&quot;:-148.74593267485852,&quot;top&quot;:511.1261749988465,&quot;width&quot;:849.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6_1*l_h_i*1_2_1"/>
  <p:tag name="KSO_WM_TEMPLATE_CATEGORY" val="diagram"/>
  <p:tag name="KSO_WM_TEMPLATE_INDEX" val="20234826"/>
  <p:tag name="KSO_WM_UNIT_LAYERLEVEL" val="1_1_1"/>
  <p:tag name="KSO_WM_TAG_VERSION" val="3.0"/>
  <p:tag name="KSO_WM_UNIT_TYPE" val="l_h_i"/>
  <p:tag name="KSO_WM_UNIT_INDEX" val="1_2_1"/>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70001220703125,&quot;left&quot;:-148.74593267485852,&quot;top&quot;:511.1261749988465,&quot;width&quot;:849.8499755859375}"/>
  <p:tag name="KSO_WM_DIAGRAM_COLOR_MATCH_VALUE" val="{&quot;shape&quot;:{&quot;fill&quot;:{&quot;type&quot;:0},&quot;glow&quot;:{&quot;colorType&quot;:0},&quot;line&quot;:{&quot;gradient&quot;:[{&quot;brightness&quot;:0,&quot;colorType&quot;:1,&quot;foreColorIndex&quot;:5,&quot;pos&quot;:0,&quot;transparency&quot;:0.699999988079071},{&quot;brightness&quot;:0,&quot;colorType&quot;:1,&quot;foreColorIndex&quot;:5,&quot;pos&quot;:1,&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26_1*l_h_a*1_3_1"/>
  <p:tag name="KSO_WM_TEMPLATE_CATEGORY" val="diagram"/>
  <p:tag name="KSO_WM_TEMPLATE_INDEX" val="20234826"/>
  <p:tag name="KSO_WM_UNIT_LAYERLEVEL" val="1_1_1"/>
  <p:tag name="KSO_WM_TAG_VERSION" val="3.0"/>
  <p:tag name="KSO_WM_DIAGRAM_MAX_ITEMCNT" val="4"/>
  <p:tag name="KSO_WM_DIAGRAM_MIN_ITEMCNT" val="3"/>
  <p:tag name="KSO_WM_DIAGRAM_VIRTUALLY_FRAME" val="{&quot;height&quot;:356.70001220703125,&quot;left&quot;:-148.74593267485852,&quot;top&quot;:511.1261749988465,&quot;width&quot;:849.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826_1*l_h_f*1_3_1"/>
  <p:tag name="KSO_WM_TEMPLATE_CATEGORY" val="diagram"/>
  <p:tag name="KSO_WM_TEMPLATE_INDEX" val="20234826"/>
  <p:tag name="KSO_WM_UNIT_LAYERLEVEL" val="1_1_1"/>
  <p:tag name="KSO_WM_TAG_VERSION" val="3.0"/>
  <p:tag name="KSO_WM_UNIT_TEXT_FILL_FORE_SCHEMECOLOR_INDEX_BRIGHTNESS" val="0.25"/>
  <p:tag name="KSO_WM_DIAGRAM_MAX_ITEMCNT" val="4"/>
  <p:tag name="KSO_WM_DIAGRAM_MIN_ITEMCNT" val="3"/>
  <p:tag name="KSO_WM_DIAGRAM_VIRTUALLY_FRAME" val="{&quot;height&quot;:356.70001220703125,&quot;left&quot;:-148.74593267485852,&quot;top&quot;:511.1261749988465,&quot;width&quot;:849.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UNIT_PRESET_TEXT" val="单击此处添加文本具体内容，简明扼要地阐述您的观点，以便观者准确地理解您传达的思想。"/>
  <p:tag name="KSO_WM_UNIT_TEXT_FILL_FORE_SCHEMECOLOR_INDEX" val="1"/>
  <p:tag name="KSO_WM_UNIT_TEXT_FILL_TYPE" val="1"/>
  <p:tag name="KSO_WM_DIAGRAM_USE_COLOR_VALUE" val="{&quot;color_scheme&quot;:1,&quot;color_type&quot;:1,&quot;theme_color_indexes&quot;:[]}"/>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2_1*i*1"/>
  <p:tag name="KSO_WM_TEMPLATE_CATEGORY" val="crop"/>
  <p:tag name="KSO_WM_TEMPLATE_INDEX" val="20195012"/>
  <p:tag name="KSO_WM_UNIT_LAYERLEVEL" val="1"/>
  <p:tag name="KSO_WM_TAG_VERSION" val="1.0"/>
  <p:tag name="KSO_WM_BEAUTIFY_FLAG" val="#wm#"/>
</p:tagLst>
</file>

<file path=ppt/tags/tag9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679535799"/>
  <p:tag name="KSO_WM_UNIT_TYPE" val="ζ_h_i"/>
  <p:tag name="KSO_WM_UNIT_INDEX" val="1_1_7"/>
  <p:tag name="KSO_WM_UNIT_ID" val="crop20195012_1*ζ_h_i*1_1_7"/>
  <p:tag name="KSO_WM_TEMPLATE_CATEGORY" val="crop"/>
  <p:tag name="KSO_WM_TEMPLATE_INDEX" val="20195012"/>
  <p:tag name="KSO_WM_UNIT_LAYERLEVEL" val="1_1_1"/>
  <p:tag name="KSO_WM_TAG_VERSION" val="1.0"/>
  <p:tag name="KSO_WM_BEAUTIFY_FLAG" val="#wm#"/>
  <p:tag name="KSO_WM_UNIT_DIAGRAM_MODELTYPE" val="creativeCrop"/>
  <p:tag name="KSO_WM_CREATIVE_CROP_ORG_WIDTH" val="562.5"/>
  <p:tag name="KSO_WM_CREATIVE_CROP_ORG_HEIGHT" val="264"/>
  <p:tag name="KSO_WM_CREATIVE_CROP_HEIGHT" val="264"/>
  <p:tag name="KSO_WM_CREATIVE_CROP_WIDTH" val="226.4"/>
  <p:tag name="KSO_WM_CREATIVE_CROP_VERSION" val="1"/>
  <p:tag name="KSO_WM_CREATIVE_CROP_TEMPLATE_ID" val="3107031"/>
  <p:tag name="KSO_WM_DIAGRAM_VIRTUALLY_FRAME" val="{&quot;height&quot;:226.95,&quot;left&quot;:478.3,&quot;top&quot;:316.4,&quot;width&quot;:240.95}"/>
</p:tagLst>
</file>

<file path=ppt/theme/theme1.xml><?xml version="1.0" encoding="utf-8"?>
<a:theme xmlns:a="http://schemas.openxmlformats.org/drawingml/2006/main" name="Office 主题​​">
  <a:themeElements>
    <a:clrScheme name="">
      <a:dk1>
        <a:srgbClr val="000000"/>
      </a:dk1>
      <a:lt1>
        <a:srgbClr val="FFFFFF"/>
      </a:lt1>
      <a:dk2>
        <a:srgbClr val="1B3F55"/>
      </a:dk2>
      <a:lt2>
        <a:srgbClr val="E5F0F7"/>
      </a:lt2>
      <a:accent1>
        <a:srgbClr val="69A8CF"/>
      </a:accent1>
      <a:accent2>
        <a:srgbClr val="DF6F63"/>
      </a:accent2>
      <a:accent3>
        <a:srgbClr val="928395"/>
      </a:accent3>
      <a:accent4>
        <a:srgbClr val="D2CD70"/>
      </a:accent4>
      <a:accent5>
        <a:srgbClr val="AC83C3"/>
      </a:accent5>
      <a:accent6>
        <a:srgbClr val="90A8C6"/>
      </a:accent6>
      <a:hlink>
        <a:srgbClr val="304FFE"/>
      </a:hlink>
      <a:folHlink>
        <a:srgbClr val="492067"/>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B3F55"/>
      </a:dk2>
      <a:lt2>
        <a:srgbClr val="E5F0F7"/>
      </a:lt2>
      <a:accent1>
        <a:srgbClr val="69A8CF"/>
      </a:accent1>
      <a:accent2>
        <a:srgbClr val="DF6F63"/>
      </a:accent2>
      <a:accent3>
        <a:srgbClr val="928395"/>
      </a:accent3>
      <a:accent4>
        <a:srgbClr val="D2CD70"/>
      </a:accent4>
      <a:accent5>
        <a:srgbClr val="AC83C3"/>
      </a:accent5>
      <a:accent6>
        <a:srgbClr val="90A8C6"/>
      </a:accent6>
      <a:hlink>
        <a:srgbClr val="304FFE"/>
      </a:hlink>
      <a:folHlink>
        <a:srgbClr val="492067"/>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0.xml.rels><?xml version="1.0" encoding="UTF-8" standalone="yes"?>
<Relationships xmlns="http://schemas.openxmlformats.org/package/2006/relationships"><Relationship Id="rId1" Type="http://schemas.openxmlformats.org/officeDocument/2006/relationships/customXmlProps" Target="itemProps28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290.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291.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292.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81.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282.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283.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284.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285.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286.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287.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288.xml"/></Relationships>
</file>

<file path=customXml/item1.xml><?xml version="1.0" encoding="utf-8"?>
<s:customData xmlns="http://www.wps.cn/officeDocument/2013/wpsCustomData" xmlns:s="http://www.wps.cn/officeDocument/2013/wpsCustomData">
  <extobjs>
    <extobj name="F35B0BEE-F18A-47BB-8FCB-E00DA2F2635D-1">
      <extobjdata type="F35B0BEE-F18A-47BB-8FCB-E00DA2F2635D" data="ewoJIkRlc2lnbklkIiA6ICI1OTQ1MGJmZC0zY2FmLTQ0ZjAtODQwYy05NTc2ZmU3ZGJjNDMiCn0K"/>
    </extobj>
    <extobj name="F35B0BEE-F18A-47BB-8FCB-E00DA2F2635D-2">
      <extobjdata type="F35B0BEE-F18A-47BB-8FCB-E00DA2F2635D" data="ewoJIkRlc2lnbklkIiA6ICIwZWFjNzk0OC00OWE4LTQ4MzUtYjY1OC01MjZhOGI4MDY2MTIiCn0K"/>
    </extobj>
    <extobj name="F35B0BEE-F18A-47BB-8FCB-E00DA2F2635D-3">
      <extobjdata type="F35B0BEE-F18A-47BB-8FCB-E00DA2F2635D" data="ewoJIkRlc2lnbklkIiA6ICIwZWFjNzk0OC00OWE4LTQ4MzUtYjY1OC01MjZhOGI4MDY2MTIiCn0K"/>
    </extobj>
    <extobj name="F35B0BEE-F18A-47BB-8FCB-E00DA2F2635D-4">
      <extobjdata type="F35B0BEE-F18A-47BB-8FCB-E00DA2F2635D" data="ewoJIkRlc2lnbklkIiA6ICIwZWFjNzk0OC00OWE4LTQ4MzUtYjY1OC01MjZhOGI4MDY2MTIiCn0K"/>
    </extobj>
    <extobj name="F35B0BEE-F18A-47BB-8FCB-E00DA2F2635D-5">
      <extobjdata type="F35B0BEE-F18A-47BB-8FCB-E00DA2F2635D" data="ewoJIkRlc2lnbklkIiA6ICIwZWFjNzk0OC00OWE4LTQ4MzUtYjY1OC01MjZhOGI4MDY2MTIiCn0K"/>
    </extobj>
    <extobj name="F35B0BEE-F18A-47BB-8FCB-E00DA2F2635D-6">
      <extobjdata type="F35B0BEE-F18A-47BB-8FCB-E00DA2F2635D" data="ewoJIkRlc2lnbklkIiA6ICIwZWFjNzk0OC00OWE4LTQ4MzUtYjY1OC01MjZhOGI4MDY2MTIiCn0K"/>
    </extobj>
    <extobj name="F35B0BEE-F18A-47BB-8FCB-E00DA2F2635D-7">
      <extobjdata type="F35B0BEE-F18A-47BB-8FCB-E00DA2F2635D" data="ewoJIkRlc2lnbklkIiA6ICIwZWFjNzk0OC00OWE4LTQ4MzUtYjY1OC01MjZhOGI4MDY2MTIiCn0K"/>
    </extobj>
    <extobj name="F35B0BEE-F18A-47BB-8FCB-E00DA2F2635D-8">
      <extobjdata type="F35B0BEE-F18A-47BB-8FCB-E00DA2F2635D" data="ewoJIkRlc2lnbklkIiA6ICIwZWFjNzk0OC00OWE4LTQ4MzUtYjY1OC01MjZhOGI4MDY2MTIiCn0K"/>
    </extobj>
    <extobj name="F35B0BEE-F18A-47BB-8FCB-E00DA2F2635D-9">
      <extobjdata type="F35B0BEE-F18A-47BB-8FCB-E00DA2F2635D" data="ewoJIkRlc2lnbklkIiA6ICIwZWFjNzk0OC00OWE4LTQ4MzUtYjY1OC01MjZhOGI4MDY2MTIiCn0K"/>
    </extobj>
  </extobjs>
</s:customData>
</file>

<file path=customXml/item10.xml>��< ? x m l   v e r s i o n = " 1 . 0 "   s t a n d a l o n e = " y e s " ? > < s : c u s t o m D a t a   x m l n s = " h t t p : / / w w w . w p s . c n / o f f i c e D o c u m e n t / 2 0 1 3 / w p s C u s t o m D a t a "   x m l n s : s = " h t t p : / / w w w . w p s . c n / o f f i c e D o c u m e n t / 2 0 1 3 / w p s C u s t o m D a t a " > < e x t o b j s > < e x t o b j   n a m e = " F 3 5 B 0 B E E - F 1 8 A - 4 7 B B - 8 F C B - E 0 0 D A 2 F 2 6 3 5 D - 1 " > < e x t o b j d a t a   t y p e = " F 3 5 B 0 B E E - F 1 8 A - 4 7 B B - 8 F C B - E 0 0 D A 2 F 2 6 3 5 D "   d a t a = " e w o J I k R l c 2 l n b k l k I i A 6 I C I 1 O T Q 1 M G J m Z C 0 z Y 2 F m L T Q 0 Z j A t O D Q w Y y 0 5 N T c 2 Z m U 3 Z G J j N D M i C n 0 K " / > < / e x t o b j > < e x t o b j   n a m e = " F 3 5 B 0 B E E - F 1 8 A - 4 7 B B - 8 F C B - E 0 0 D A 2 F 2 6 3 5 D - 6 " > < e x t o b j d a t a   t y p e = " F 3 5 B 0 B E E - F 1 8 A - 4 7 B B - 8 F C B - E 0 0 D A 2 F 2 6 3 5 D "   d a t a = " e w o J I k R l c 2 l n b k l k I i A 6 I C I w Z W F j N z k 0 O C 0 0 O W E 4 L T Q 4 M z U t Y j Y 1 O C 0 1 M j Z h O G I 4 M D Y 2 M T I i C n 0 K " / > < / e x t o b j > < e x t o b j   n a m e = " F 3 5 B 0 B E E - F 1 8 A - 4 7 B B - 8 F C B - E 0 0 D A 2 F 2 6 3 5 D - 9 " > < e x t o b j d a t a   t y p e = " F 3 5 B 0 B E E - F 1 8 A - 4 7 B B - 8 F C B - E 0 0 D A 2 F 2 6 3 5 D "   d a t a = " e w o J I k R l c 2 l n b k l k I i A 6 I C I w Z W F j N z k 0 O C 0 0 O W E 4 L T Q 4 M z U t Y j Y 1 O C 0 1 M j Z h O G I 4 M D Y 2 M T I i C n 0 K " / > < / e x t o b j > < e x t o b j   n a m e = " F 3 5 B 0 B E E - F 1 8 A - 4 7 B B - 8 F C B - E 0 0 D A 2 F 2 6 3 5 D - 1 0 " > < e x t o b j d a t a   t y p e = " F 3 5 B 0 B E E - F 1 8 A - 4 7 B B - 8 F C B - E 0 0 D A 2 F 2 6 3 5 D "   d a t a = " e w o J I k R l c 2 l n b k l k I i A 6 I C I w Z W F j N z k 0 O C 0 0 O W E 4 L T Q 4 M z U t Y j Y 1 O C 0 1 M j Z h O G I 4 M D Y 2 M T I i C n 0 K " / > < / e x t o b j > < e x t o b j   n a m e = " F 3 5 B 0 B E E - F 1 8 A - 4 7 B B - 8 F C B - E 0 0 D A 2 F 2 6 3 5 D - 1 1 " > < e x t o b j d a t a   t y p e = " F 3 5 B 0 B E E - F 1 8 A - 4 7 B B - 8 F C B - E 0 0 D A 2 F 2 6 3 5 D "   d a t a = " e w o J I k R l c 2 l n b k l k I i A 6 I C I w Z W F j N z k 0 O C 0 0 O W E 4 L T Q 4 M z U t Y j Y 1 O C 0 1 M j Z h O G I 4 M D Y 2 M T I i C n 0 K " / > < / e x t o b j > < e x t o b j   n a m e = " F 3 5 B 0 B E E - F 1 8 A - 4 7 B B - 8 F C B - E 0 0 D A 2 F 2 6 3 5 D - 1 2 " > < e x t o b j d a t a   t y p e = " F 3 5 B 0 B E E - F 1 8 A - 4 7 B B - 8 F C B - E 0 0 D A 2 F 2 6 3 5 D "   d a t a = " e w o J I k R l c 2 l n b k l k I i A 6 I C I w Z W F j N z k 0 O C 0 0 O W E 4 L T Q 4 M z U t Y j Y 1 O C 0 1 M j Z h O G I 4 M D Y 2 M T I i C n 0 K " / > < / e x t o b j > < e x t o b j   n a m e = " F 3 5 B 0 B E E - F 1 8 A - 4 7 B B - 8 F C B - E 0 0 D A 2 F 2 6 3 5 D - 1 3 " > < e x t o b j d a t a   t y p e = " F 3 5 B 0 B E E - F 1 8 A - 4 7 B B - 8 F C B - E 0 0 D A 2 F 2 6 3 5 D "   d a t a = " e w o J I k R l c 2 l n b k l k I i A 6 I C I w Z W F j N z k 0 O C 0 0 O W E 4 L T Q 4 M z U t Y j Y 1 O C 0 1 M j Z h O G I 4 M D Y 2 M T I i C n 0 K " / > < / e x t o b j > < / e x t o b j s > < / s : c u s t o m D a t a > 
</file>

<file path=customXml/item11.xml>��< ? x m l   v e r s i o n = " 1 . 0 "   s t a n d a l o n e = " y e s " ? > < s : c u s t o m D a t a   x m l n s = " h t t p : / / w w w . w p s . c n / o f f i c e D o c u m e n t / 2 0 1 3 / w p s C u s t o m D a t a "   x m l n s : s = " h t t p : / / w w w . w p s . c n / o f f i c e D o c u m e n t / 2 0 1 3 / w p s C u s t o m D a t a " > < e x t o b j s > < e x t o b j   n a m e = " F 3 5 B 0 B E E - F 1 8 A - 4 7 B B - 8 F C B - E 0 0 D A 2 F 2 6 3 5 D - 1 " > < e x t o b j d a t a   t y p e = " F 3 5 B 0 B E E - F 1 8 A - 4 7 B B - 8 F C B - E 0 0 D A 2 F 2 6 3 5 D "   d a t a = " e w o J I k R l c 2 l n b k l k I i A 6 I C I 1 O T Q 1 M G J m Z C 0 z Y 2 F m L T Q 0 Z j A t O D Q w Y y 0 5 N T c 2 Z m U 3 Z G J j N D M i C n 0 K " / > < / e x t o b j > < e x t o b j   n a m e = " F 3 5 B 0 B E E - F 1 8 A - 4 7 B B - 8 F C B - E 0 0 D A 2 F 2 6 3 5 D - 6 " > < e x t o b j d a t a   t y p e = " F 3 5 B 0 B E E - F 1 8 A - 4 7 B B - 8 F C B - E 0 0 D A 2 F 2 6 3 5 D "   d a t a = " e w o J I k R l c 2 l n b k l k I i A 6 I C I w Z W F j N z k 0 O C 0 0 O W E 4 L T Q 4 M z U t Y j Y 1 O C 0 1 M j Z h O G I 4 M D Y 2 M T I i C n 0 K " / > < / e x t o b j > < e x t o b j   n a m e = " F 3 5 B 0 B E E - F 1 8 A - 4 7 B B - 8 F C B - E 0 0 D A 2 F 2 6 3 5 D - 9 " > < e x t o b j d a t a   t y p e = " F 3 5 B 0 B E E - F 1 8 A - 4 7 B B - 8 F C B - E 0 0 D A 2 F 2 6 3 5 D "   d a t a = " e w o J I k R l c 2 l n b k l k I i A 6 I C I w Z W F j N z k 0 O C 0 0 O W E 4 L T Q 4 M z U t Y j Y 1 O C 0 1 M j Z h O G I 4 M D Y 2 M T I i C n 0 K " / > < / e x t o b j > < e x t o b j   n a m e = " F 3 5 B 0 B E E - F 1 8 A - 4 7 B B - 8 F C B - E 0 0 D A 2 F 2 6 3 5 D - 1 0 " > < e x t o b j d a t a   t y p e = " F 3 5 B 0 B E E - F 1 8 A - 4 7 B B - 8 F C B - E 0 0 D A 2 F 2 6 3 5 D "   d a t a = " e w o J I k R l c 2 l n b k l k I i A 6 I C I w Z W F j N z k 0 O C 0 0 O W E 4 L T Q 4 M z U t Y j Y 1 O C 0 1 M j Z h O G I 4 M D Y 2 M T I i C n 0 K " / > < / e x t o b j > < e x t o b j   n a m e = " F 3 5 B 0 B E E - F 1 8 A - 4 7 B B - 8 F C B - E 0 0 D A 2 F 2 6 3 5 D - 1 1 " > < e x t o b j d a t a   t y p e = " F 3 5 B 0 B E E - F 1 8 A - 4 7 B B - 8 F C B - E 0 0 D A 2 F 2 6 3 5 D "   d a t a = " e w o J I k R l c 2 l n b k l k I i A 6 I C I w Z W F j N z k 0 O C 0 0 O W E 4 L T Q 4 M z U t Y j Y 1 O C 0 1 M j Z h O G I 4 M D Y 2 M T I i C n 0 K " / > < / e x t o b j > < e x t o b j   n a m e = " F 3 5 B 0 B E E - F 1 8 A - 4 7 B B - 8 F C B - E 0 0 D A 2 F 2 6 3 5 D - 1 2 " > < e x t o b j d a t a   t y p e = " F 3 5 B 0 B E E - F 1 8 A - 4 7 B B - 8 F C B - E 0 0 D A 2 F 2 6 3 5 D "   d a t a = " e w o J I k R l c 2 l n b k l k I i A 6 I C I w Z W F j N z k 0 O C 0 0 O W E 4 L T Q 4 M z U t Y j Y 1 O C 0 1 M j Z h O G I 4 M D Y 2 M T I i C n 0 K " / > < / e x t o b j > < e x t o b j   n a m e = " F 3 5 B 0 B E E - F 1 8 A - 4 7 B B - 8 F C B - E 0 0 D A 2 F 2 6 3 5 D - 1 3 " > < e x t o b j d a t a   t y p e = " F 3 5 B 0 B E E - F 1 8 A - 4 7 B B - 8 F C B - E 0 0 D A 2 F 2 6 3 5 D "   d a t a = " e w o J I k R l c 2 l n b k l k I i A 6 I C I w Z W F j N z k 0 O C 0 0 O W E 4 L T Q 4 M z U t Y j Y 1 O C 0 1 M j Z h O G I 4 M D Y 2 M T I i C n 0 K " / > < / e x t o b j > < e x t o b j   n a m e = " F 3 5 B 0 B E E - F 1 8 A - 4 7 B B - 8 F C B - E 0 0 D A 2 F 2 6 3 5 D - 1 4 " > < e x t o b j d a t a   t y p e = " F 3 5 B 0 B E E - F 1 8 A - 4 7 B B - 8 F C B - E 0 0 D A 2 F 2 6 3 5 D "   d a t a = " e w o J I k R l c 2 l n b k l k I i A 6 I C I w Z W F j N z k 0 O C 0 0 O W E 4 L T Q 4 M z U t Y j Y 1 O C 0 1 M j Z h O G I 4 M D Y 2 M T I i C n 0 K " / > < / e x t o b j > < e x t o b j   n a m e = " F 3 5 B 0 B E E - F 1 8 A - 4 7 B B - 8 F C B - E 0 0 D A 2 F 2 6 3 5 D - 1 5 " > < e x t o b j d a t a   t y p e = " F 3 5 B 0 B E E - F 1 8 A - 4 7 B B - 8 F C B - E 0 0 D A 2 F 2 6 3 5 D "   d a t a = " e w o J I k R l c 2 l n b k l k I i A 6 I C I w Z W F j N z k 0 O C 0 0 O W E 4 L T Q 4 M z U t Y j Y 1 O C 0 1 M j Z h O G I 4 M D Y 2 M T I i C n 0 K " / > < / e x t o b j > < / e x t o b j s > < / s : c u s t o m D a t a > 
</file>

<file path=customXml/item12.xml>��< ? x m l   v e r s i o n = " 1 . 0 "   s t a n d a l o n e = " y e s " ? > < s : c u s t o m D a t a   x m l n s = " h t t p : / / w w w . w p s . c n / o f f i c e D o c u m e n t / 2 0 1 3 / w p s C u s t o m D a t a "   x m l n s : s = " h t t p : / / w w w . w p s . c n / o f f i c e D o c u m e n t / 2 0 1 3 / w p s C u s t o m D a t a " > < e x t o b j s > < e x t o b j   n a m e = " F 3 5 B 0 B E E - F 1 8 A - 4 7 B B - 8 F C B - E 0 0 D A 2 F 2 6 3 5 D - 1 " > < e x t o b j d a t a   t y p e = " F 3 5 B 0 B E E - F 1 8 A - 4 7 B B - 8 F C B - E 0 0 D A 2 F 2 6 3 5 D "   d a t a = " e w o J I k R l c 2 l n b k l k I i A 6 I C I 1 O T Q 1 M G J m Z C 0 z Y 2 F m L T Q 0 Z j A t O D Q w Y y 0 5 N T c 2 Z m U 3 Z G J j N D M i C n 0 K " / > < / e x t o b j > < e x t o b j   n a m e = " F 3 5 B 0 B E E - F 1 8 A - 4 7 B B - 8 F C B - E 0 0 D A 2 F 2 6 3 5 D - 2 " > < e x t o b j d a t a   t y p e = " F 3 5 B 0 B E E - F 1 8 A - 4 7 B B - 8 F C B - E 0 0 D A 2 F 2 6 3 5 D "   d a t a = " e w o J I k R l c 2 l n b k l k I i A 6 I C I w Z W F j N z k 0 O C 0 0 O W E 4 L T Q 4 M z U t Y j Y 1 O C 0 1 M j Z h O G I 4 M D Y 2 M T I i C n 0 K " / > < / e x t o b j > < e x t o b j   n a m e = " F 3 5 B 0 B E E - F 1 8 A - 4 7 B B - 8 F C B - E 0 0 D A 2 F 2 6 3 5 D - 3 " > < e x t o b j d a t a   t y p e = " F 3 5 B 0 B E E - F 1 8 A - 4 7 B B - 8 F C B - E 0 0 D A 2 F 2 6 3 5 D "   d a t a = " e w o J I k R l c 2 l n b k l k I i A 6 I C I w Z W F j N z k 0 O C 0 0 O W E 4 L T Q 4 M z U t Y j Y 1 O C 0 1 M j Z h O G I 4 M D Y 2 M T I i C n 0 K " / > < / e x t o b j > < e x t o b j   n a m e = " F 3 5 B 0 B E E - F 1 8 A - 4 7 B B - 8 F C B - E 0 0 D A 2 F 2 6 3 5 D - 4 " > < e x t o b j d a t a   t y p e = " F 3 5 B 0 B E E - F 1 8 A - 4 7 B B - 8 F C B - E 0 0 D A 2 F 2 6 3 5 D "   d a t a = " e w o J I k R l c 2 l n b k l k I i A 6 I C I w Z W F j N z k 0 O C 0 0 O W E 4 L T Q 4 M z U t Y j Y 1 O C 0 1 M j Z h O G I 4 M D Y 2 M T I i C n 0 K " / > < / e x t o b j > < e x t o b j   n a m e = " F 3 5 B 0 B E E - F 1 8 A - 4 7 B B - 8 F C B - E 0 0 D A 2 F 2 6 3 5 D - 5 " > < e x t o b j d a t a   t y p e = " F 3 5 B 0 B E E - F 1 8 A - 4 7 B B - 8 F C B - E 0 0 D A 2 F 2 6 3 5 D "   d a t a = " e w o J I k R l c 2 l n b k l k I i A 6 I C I w Z W F j N z k 0 O C 0 0 O W E 4 L T Q 4 M z U t Y j Y 1 O C 0 1 M j Z h O G I 4 M D Y 2 M T I i C n 0 K " / > < / e x t o b j > < e x t o b j   n a m e = " F 3 5 B 0 B E E - F 1 8 A - 4 7 B B - 8 F C B - E 0 0 D A 2 F 2 6 3 5 D - 7 " > < e x t o b j d a t a   t y p e = " F 3 5 B 0 B E E - F 1 8 A - 4 7 B B - 8 F C B - E 0 0 D A 2 F 2 6 3 5 D "   d a t a = " e w o J I k R l c 2 l n b k l k I i A 6 I C I w Z W F j N z k 0 O C 0 0 O W E 4 L T Q 4 M z U t Y j Y 1 O C 0 1 M j Z h O G I 4 M D Y 2 M T I i C n 0 K " / > < / e x t o b j > < e x t o b j   n a m e = " F 3 5 B 0 B E E - F 1 8 A - 4 7 B B - 8 F C B - E 0 0 D A 2 F 2 6 3 5 D - 8 " > < e x t o b j d a t a   t y p e = " F 3 5 B 0 B E E - F 1 8 A - 4 7 B B - 8 F C B - E 0 0 D A 2 F 2 6 3 5 D "   d a t a = " e w o J I k R l c 2 l n b k l k I i A 6 I C I w Z W F j N z k 0 O C 0 0 O W E 4 L T Q 4 M z U t Y j Y 1 O C 0 1 M j Z h O G I 4 M D Y 2 M T I i C n 0 K " / > < / e x t o b j > < e x t o b j   n a m e = " F 3 5 B 0 B E E - F 1 8 A - 4 7 B B - 8 F C B - E 0 0 D A 2 F 2 6 3 5 D - 9 " > < e x t o b j d a t a   t y p e = " F 3 5 B 0 B E E - F 1 8 A - 4 7 B B - 8 F C B - E 0 0 D A 2 F 2 6 3 5 D "   d a t a = " e w o J I k R l c 2 l n b k l k I i A 6 I C I w Z W F j N z k 0 O C 0 0 O W E 4 L T Q 4 M z U t Y j Y 1 O C 0 1 M j Z h O G I 4 M D Y 2 M T I i C n 0 K " / > < / e x t o b j > < e x t o b j   n a m e = " F 3 5 B 0 B E E - F 1 8 A - 4 7 B B - 8 F C B - E 0 0 D A 2 F 2 6 3 5 D - 1 0 " > < e x t o b j d a t a   t y p e = " F 3 5 B 0 B E E - F 1 8 A - 4 7 B B - 8 F C B - E 0 0 D A 2 F 2 6 3 5 D "   d a t a = " e w o J I k R l c 2 l n b k l k I i A 6 I C I w Z W F j N z k 0 O C 0 0 O W E 4 L T Q 4 M z U t Y j Y 1 O C 0 1 M j Z h O G I 4 M D Y 2 M T I i C n 0 K " / > < / e x t o b j > < / e x t o b j s > < / s : c u s t o m D a t a > 
</file>

<file path=customXml/item13.xml>��< ? x m l   v e r s i o n = " 1 . 0 "   s t a n d a l o n e = " y e s " ? > < s : c u s t o m D a t a   x m l n s = " h t t p : / / w w w . w p s . c n / o f f i c e D o c u m e n t / 2 0 1 3 / w p s C u s t o m D a t a "   x m l n s : s = " h t t p : / / w w w . w p s . c n / o f f i c e D o c u m e n t / 2 0 1 3 / w p s C u s t o m D a t a " > < e x t o b j s > < e x t o b j   n a m e = " F 3 5 B 0 B E E - F 1 8 A - 4 7 B B - 8 F C B - E 0 0 D A 2 F 2 6 3 5 D - 1 " > < e x t o b j d a t a   t y p e = " F 3 5 B 0 B E E - F 1 8 A - 4 7 B B - 8 F C B - E 0 0 D A 2 F 2 6 3 5 D "   d a t a = " e w o J I k R l c 2 l n b k l k I i A 6 I C I 1 O T Q 1 M G J m Z C 0 z Y 2 F m L T Q 0 Z j A t O D Q w Y y 0 5 N T c 2 Z m U 3 Z G J j N D M i C n 0 K " / > < / e x t o b j > < e x t o b j   n a m e = " F 3 5 B 0 B E E - F 1 8 A - 4 7 B B - 8 F C B - E 0 0 D A 2 F 2 6 3 5 D - 6 " > < e x t o b j d a t a   t y p e = " F 3 5 B 0 B E E - F 1 8 A - 4 7 B B - 8 F C B - E 0 0 D A 2 F 2 6 3 5 D "   d a t a = " e w o J I k R l c 2 l n b k l k I i A 6 I C I w Z W F j N z k 0 O C 0 0 O W E 4 L T Q 4 M z U t Y j Y 1 O C 0 1 M j Z h O G I 4 M D Y 2 M T I i C n 0 K " / > < / e x t o b j > < e x t o b j   n a m e = " F 3 5 B 0 B E E - F 1 8 A - 4 7 B B - 8 F C B - E 0 0 D A 2 F 2 6 3 5 D - 9 " > < e x t o b j d a t a   t y p e = " F 3 5 B 0 B E E - F 1 8 A - 4 7 B B - 8 F C B - E 0 0 D A 2 F 2 6 3 5 D "   d a t a = " e w o J I k R l c 2 l n b k l k I i A 6 I C I w Z W F j N z k 0 O C 0 0 O W E 4 L T Q 4 M z U t Y j Y 1 O C 0 1 M j Z h O G I 4 M D Y 2 M T I i C n 0 K " / > < / e x t o b j > < e x t o b j   n a m e = " F 3 5 B 0 B E E - F 1 8 A - 4 7 B B - 8 F C B - E 0 0 D A 2 F 2 6 3 5 D - 1 0 " > < e x t o b j d a t a   t y p e = " F 3 5 B 0 B E E - F 1 8 A - 4 7 B B - 8 F C B - E 0 0 D A 2 F 2 6 3 5 D "   d a t a = " e w o J I k R l c 2 l n b k l k I i A 6 I C I w Z W F j N z k 0 O C 0 0 O W E 4 L T Q 4 M z U t Y j Y 1 O C 0 1 M j Z h O G I 4 M D Y 2 M T I i C n 0 K " / > < / e x t o b j > < e x t o b j   n a m e = " F 3 5 B 0 B E E - F 1 8 A - 4 7 B B - 8 F C B - E 0 0 D A 2 F 2 6 3 5 D - 1 1 " > < e x t o b j d a t a   t y p e = " F 3 5 B 0 B E E - F 1 8 A - 4 7 B B - 8 F C B - E 0 0 D A 2 F 2 6 3 5 D "   d a t a = " e w o J I k R l c 2 l n b k l k I i A 6 I C I w Z W F j N z k 0 O C 0 0 O W E 4 L T Q 4 M z U t Y j Y 1 O C 0 1 M j Z h O G I 4 M D Y 2 M T I i C n 0 K " / > < / e x t o b j > < e x t o b j   n a m e = " F 3 5 B 0 B E E - F 1 8 A - 4 7 B B - 8 F C B - E 0 0 D A 2 F 2 6 3 5 D - 1 2 " > < e x t o b j d a t a   t y p e = " F 3 5 B 0 B E E - F 1 8 A - 4 7 B B - 8 F C B - E 0 0 D A 2 F 2 6 3 5 D "   d a t a = " e w o J I k R l c 2 l n b k l k I i A 6 I C I w Z W F j N z k 0 O C 0 0 O W E 4 L T Q 4 M z U t Y j Y 1 O C 0 1 M j Z h O G I 4 M D Y 2 M T I i C n 0 K " / > < / e x t o b j > < / e x t o b j s > < / s : c u s t o m D a t a > 
</file>

<file path=customXml/item2.xml>��< ? x m l   v e r s i o n = " 1 . 0 "   s t a n d a l o n e = " y e s " ? > < s : c u s t o m D a t a   x m l n s = " h t t p : / / w w w . w p s . c n / o f f i c e D o c u m e n t / 2 0 1 3 / w p s C u s t o m D a t a "   x m l n s : s = " h t t p : / / w w w . w p s . c n / o f f i c e D o c u m e n t / 2 0 1 3 / w p s C u s t o m D a t a " > < e x t o b j s > < e x t o b j   n a m e = " F 3 5 B 0 B E E - F 1 8 A - 4 7 B B - 8 F C B - E 0 0 D A 2 F 2 6 3 5 D - 1 " > < e x t o b j d a t a   t y p e = " F 3 5 B 0 B E E - F 1 8 A - 4 7 B B - 8 F C B - E 0 0 D A 2 F 2 6 3 5 D "   d a t a = " e w o J I k R l c 2 l n b k l k I i A 6 I C I 1 O T Q 1 M G J m Z C 0 z Y 2 F m L T Q 0 Z j A t O D Q w Y y 0 5 N T c 2 Z m U 3 Z G J j N D M i C n 0 K " / > < / e x t o b j > < e x t o b j   n a m e = " F 3 5 B 0 B E E - F 1 8 A - 4 7 B B - 8 F C B - E 0 0 D A 2 F 2 6 3 5 D - 2 " > < e x t o b j d a t a   t y p e = " F 3 5 B 0 B E E - F 1 8 A - 4 7 B B - 8 F C B - E 0 0 D A 2 F 2 6 3 5 D "   d a t a = " e w o J I k R l c 2 l n b k l k I i A 6 I C I w Z W F j N z k 0 O C 0 0 O W E 4 L T Q 4 M z U t Y j Y 1 O C 0 1 M j Z h O G I 4 M D Y 2 M T I i C n 0 K " / > < / e x t o b j > < e x t o b j   n a m e = " F 3 5 B 0 B E E - F 1 8 A - 4 7 B B - 8 F C B - E 0 0 D A 2 F 2 6 3 5 D - 3 " > < e x t o b j d a t a   t y p e = " F 3 5 B 0 B E E - F 1 8 A - 4 7 B B - 8 F C B - E 0 0 D A 2 F 2 6 3 5 D "   d a t a = " e w o J I k R l c 2 l n b k l k I i A 6 I C I w Z W F j N z k 0 O C 0 0 O W E 4 L T Q 4 M z U t Y j Y 1 O C 0 1 M j Z h O G I 4 M D Y 2 M T I i C n 0 K " / > < / e x t o b j > < e x t o b j   n a m e = " F 3 5 B 0 B E E - F 1 8 A - 4 7 B B - 8 F C B - E 0 0 D A 2 F 2 6 3 5 D - 4 " > < e x t o b j d a t a   t y p e = " F 3 5 B 0 B E E - F 1 8 A - 4 7 B B - 8 F C B - E 0 0 D A 2 F 2 6 3 5 D "   d a t a = " e w o J I k R l c 2 l n b k l k I i A 6 I C I w Z W F j N z k 0 O C 0 0 O W E 4 L T Q 4 M z U t Y j Y 1 O C 0 1 M j Z h O G I 4 M D Y 2 M T I i C n 0 K " / > < / e x t o b j > < e x t o b j   n a m e = " F 3 5 B 0 B E E - F 1 8 A - 4 7 B B - 8 F C B - E 0 0 D A 2 F 2 6 3 5 D - 5 " > < e x t o b j d a t a   t y p e = " F 3 5 B 0 B E E - F 1 8 A - 4 7 B B - 8 F C B - E 0 0 D A 2 F 2 6 3 5 D "   d a t a = " e w o J I k R l c 2 l n b k l k I i A 6 I C I w Z W F j N z k 0 O C 0 0 O W E 4 L T Q 4 M z U t Y j Y 1 O C 0 1 M j Z h O G I 4 M D Y 2 M T I i C n 0 K " / > < / e x t o b j > < e x t o b j   n a m e = " F 3 5 B 0 B E E - F 1 8 A - 4 7 B B - 8 F C B - E 0 0 D A 2 F 2 6 3 5 D - 6 " > < e x t o b j d a t a   t y p e = " F 3 5 B 0 B E E - F 1 8 A - 4 7 B B - 8 F C B - E 0 0 D A 2 F 2 6 3 5 D "   d a t a = " e w o J I k R l c 2 l n b k l k I i A 6 I C I w Z W F j N z k 0 O C 0 0 O W E 4 L T Q 4 M z U t Y j Y 1 O C 0 1 M j Z h O G I 4 M D Y 2 M T I i C n 0 K " / > < / e x t o b j > < e x t o b j   n a m e = " F 3 5 B 0 B E E - F 1 8 A - 4 7 B B - 8 F C B - E 0 0 D A 2 F 2 6 3 5 D - 7 " > < e x t o b j d a t a   t y p e = " F 3 5 B 0 B E E - F 1 8 A - 4 7 B B - 8 F C B - E 0 0 D A 2 F 2 6 3 5 D "   d a t a = " e w o J I k R l c 2 l n b k l k I i A 6 I C I w Z W F j N z k 0 O C 0 0 O W E 4 L T Q 4 M z U t Y j Y 1 O C 0 1 M j Z h O G I 4 M D Y 2 M T I i C n 0 K " / > < / e x t o b j > < e x t o b j   n a m e = " F 3 5 B 0 B E E - F 1 8 A - 4 7 B B - 8 F C B - E 0 0 D A 2 F 2 6 3 5 D - 8 " > < e x t o b j d a t a   t y p e = " F 3 5 B 0 B E E - F 1 8 A - 4 7 B B - 8 F C B - E 0 0 D A 2 F 2 6 3 5 D "   d a t a = " e w o J I k R l c 2 l n b k l k I i A 6 I C I w Z W F j N z k 0 O C 0 0 O W E 4 L T Q 4 M z U t Y j Y 1 O C 0 1 M j Z h O G I 4 M D Y 2 M T I i C n 0 K " / > < / e x t o b j > < e x t o b j   n a m e = " F 3 5 B 0 B E E - F 1 8 A - 4 7 B B - 8 F C B - E 0 0 D A 2 F 2 6 3 5 D - 9 " > < e x t o b j d a t a   t y p e = " F 3 5 B 0 B E E - F 1 8 A - 4 7 B B - 8 F C B - E 0 0 D A 2 F 2 6 3 5 D "   d a t a = " e w o J I k R l c 2 l n b k l k I i A 6 I C I w Z W F j N z k 0 O C 0 0 O W E 4 L T Q 4 M z U t Y j Y 1 O C 0 1 M j Z h O G I 4 M D Y 2 M T I i C n 0 K " / > < / e x t o b j > < / e x t o b j s > < / s : c u s t o m D a t a > 
</file>

<file path=customXml/item3.xml>��< ? x m l   v e r s i o n = " 1 . 0 "   s t a n d a l o n e = " y e s " ? > < s : c u s t o m D a t a   x m l n s = " h t t p : / / w w w . w p s . c n / o f f i c e D o c u m e n t / 2 0 1 3 / w p s C u s t o m D a t a "   x m l n s : s = " h t t p : / / w w w . w p s . c n / o f f i c e D o c u m e n t / 2 0 1 3 / w p s C u s t o m D a t a " > < e x t o b j s > < e x t o b j   n a m e = " F 3 5 B 0 B E E - F 1 8 A - 4 7 B B - 8 F C B - E 0 0 D A 2 F 2 6 3 5 D - 1 " > < e x t o b j d a t a   t y p e = " F 3 5 B 0 B E E - F 1 8 A - 4 7 B B - 8 F C B - E 0 0 D A 2 F 2 6 3 5 D "   d a t a = " e w o J I k R l c 2 l n b k l k I i A 6 I C I 1 O T Q 1 M G J m Z C 0 z Y 2 F m L T Q 0 Z j A t O D Q w Y y 0 5 N T c 2 Z m U 3 Z G J j N D M i C n 0 K " / > < / e x t o b j > < e x t o b j   n a m e = " F 3 5 B 0 B E E - F 1 8 A - 4 7 B B - 8 F C B - E 0 0 D A 2 F 2 6 3 5 D - 6 " > < e x t o b j d a t a   t y p e = " F 3 5 B 0 B E E - F 1 8 A - 4 7 B B - 8 F C B - E 0 0 D A 2 F 2 6 3 5 D "   d a t a = " e w o J I k R l c 2 l n b k l k I i A 6 I C I w Z W F j N z k 0 O C 0 0 O W E 4 L T Q 4 M z U t Y j Y 1 O C 0 1 M j Z h O G I 4 M D Y 2 M T I i C n 0 K " / > < / e x t o b j > < e x t o b j   n a m e = " F 3 5 B 0 B E E - F 1 8 A - 4 7 B B - 8 F C B - E 0 0 D A 2 F 2 6 3 5 D - 9 " > < e x t o b j d a t a   t y p e = " F 3 5 B 0 B E E - F 1 8 A - 4 7 B B - 8 F C B - E 0 0 D A 2 F 2 6 3 5 D "   d a t a = " e w o J I k R l c 2 l n b k l k I i A 6 I C I w Z W F j N z k 0 O C 0 0 O W E 4 L T Q 4 M z U t Y j Y 1 O C 0 1 M j Z h O G I 4 M D Y 2 M T I i C n 0 K " / > < / e x t o b j > < e x t o b j   n a m e = " F 3 5 B 0 B E E - F 1 8 A - 4 7 B B - 8 F C B - E 0 0 D A 2 F 2 6 3 5 D - 1 0 " > < e x t o b j d a t a   t y p e = " F 3 5 B 0 B E E - F 1 8 A - 4 7 B B - 8 F C B - E 0 0 D A 2 F 2 6 3 5 D "   d a t a = " e w o J I k R l c 2 l n b k l k I i A 6 I C I w Z W F j N z k 0 O C 0 0 O W E 4 L T Q 4 M z U t Y j Y 1 O C 0 1 M j Z h O G I 4 M D Y 2 M T I i C n 0 K " / > < / e x t o b j > < e x t o b j   n a m e = " F 3 5 B 0 B E E - F 1 8 A - 4 7 B B - 8 F C B - E 0 0 D A 2 F 2 6 3 5 D - 1 1 " > < e x t o b j d a t a   t y p e = " F 3 5 B 0 B E E - F 1 8 A - 4 7 B B - 8 F C B - E 0 0 D A 2 F 2 6 3 5 D "   d a t a = " e w o J I k R l c 2 l n b k l k I i A 6 I C I w Z W F j N z k 0 O C 0 0 O W E 4 L T Q 4 M z U t Y j Y 1 O C 0 1 M j Z h O G I 4 M D Y 2 M T I i C n 0 K " / > < / e x t o b j > < e x t o b j   n a m e = " F 3 5 B 0 B E E - F 1 8 A - 4 7 B B - 8 F C B - E 0 0 D A 2 F 2 6 3 5 D - 1 2 " > < e x t o b j d a t a   t y p e = " F 3 5 B 0 B E E - F 1 8 A - 4 7 B B - 8 F C B - E 0 0 D A 2 F 2 6 3 5 D "   d a t a = " e w o J I k R l c 2 l n b k l k I i A 6 I C I w Z W F j N z k 0 O C 0 0 O W E 4 L T Q 4 M z U t Y j Y 1 O C 0 1 M j Z h O G I 4 M D Y 2 M T I i C n 0 K " / > < / e x t o b j > < e x t o b j   n a m e = " F 3 5 B 0 B E E - F 1 8 A - 4 7 B B - 8 F C B - E 0 0 D A 2 F 2 6 3 5 D - 1 3 " > < e x t o b j d a t a   t y p e = " F 3 5 B 0 B E E - F 1 8 A - 4 7 B B - 8 F C B - E 0 0 D A 2 F 2 6 3 5 D "   d a t a = " e w o J I k R l c 2 l n b k l k I i A 6 I C I w Z W F j N z k 0 O C 0 0 O W E 4 L T Q 4 M z U t Y j Y 1 O C 0 1 M j Z h O G I 4 M D Y 2 M T I i C n 0 K " / > < / e x t o b j > < / e x t o b j s > < / s : c u s t o m D a t a > 
</file>

<file path=customXml/item4.xml>��< ? x m l   v e r s i o n = " 1 . 0 "   s t a n d a l o n e = " y e s " ? > < s : c u s t o m D a t a   x m l n s = " h t t p : / / w w w . w p s . c n / o f f i c e D o c u m e n t / 2 0 1 3 / w p s C u s t o m D a t a "   x m l n s : s = " h t t p : / / w w w . w p s . c n / o f f i c e D o c u m e n t / 2 0 1 3 / w p s C u s t o m D a t a " > < e x t o b j s > < e x t o b j   n a m e = " F 3 5 B 0 B E E - F 1 8 A - 4 7 B B - 8 F C B - E 0 0 D A 2 F 2 6 3 5 D - 1 " > < e x t o b j d a t a   t y p e = " F 3 5 B 0 B E E - F 1 8 A - 4 7 B B - 8 F C B - E 0 0 D A 2 F 2 6 3 5 D "   d a t a = " e w o J I k R l c 2 l n b k l k I i A 6 I C I 1 O T Q 1 M G J m Z C 0 z Y 2 F m L T Q 0 Z j A t O D Q w Y y 0 5 N T c 2 Z m U 3 Z G J j N D M i C n 0 K " / > < / e x t o b j > < e x t o b j   n a m e = " F 3 5 B 0 B E E - F 1 8 A - 4 7 B B - 8 F C B - E 0 0 D A 2 F 2 6 3 5 D - 6 " > < e x t o b j d a t a   t y p e = " F 3 5 B 0 B E E - F 1 8 A - 4 7 B B - 8 F C B - E 0 0 D A 2 F 2 6 3 5 D "   d a t a = " e w o J I k R l c 2 l n b k l k I i A 6 I C I w Z W F j N z k 0 O C 0 0 O W E 4 L T Q 4 M z U t Y j Y 1 O C 0 1 M j Z h O G I 4 M D Y 2 M T I i C n 0 K " / > < / e x t o b j > < e x t o b j   n a m e = " F 3 5 B 0 B E E - F 1 8 A - 4 7 B B - 8 F C B - E 0 0 D A 2 F 2 6 3 5 D - 9 " > < e x t o b j d a t a   t y p e = " F 3 5 B 0 B E E - F 1 8 A - 4 7 B B - 8 F C B - E 0 0 D A 2 F 2 6 3 5 D "   d a t a = " e w o J I k R l c 2 l n b k l k I i A 6 I C I w Z W F j N z k 0 O C 0 0 O W E 4 L T Q 4 M z U t Y j Y 1 O C 0 1 M j Z h O G I 4 M D Y 2 M T I i C n 0 K " / > < / e x t o b j > < / e x t o b j s > < / s : c u s t o m D a t a > 
</file>

<file path=customXml/item5.xml>��< ? x m l   v e r s i o n = " 1 . 0 "   s t a n d a l o n e = " y e s " ? > < s : c u s t o m D a t a   x m l n s = " h t t p : / / w w w . w p s . c n / o f f i c e D o c u m e n t / 2 0 1 3 / w p s C u s t o m D a t a "   x m l n s : s = " h t t p : / / w w w . w p s . c n / o f f i c e D o c u m e n t / 2 0 1 3 / w p s C u s t o m D a t a " > < e x t o b j s > < e x t o b j   n a m e = " F 3 5 B 0 B E E - F 1 8 A - 4 7 B B - 8 F C B - E 0 0 D A 2 F 2 6 3 5 D - 1 " > < e x t o b j d a t a   t y p e = " F 3 5 B 0 B E E - F 1 8 A - 4 7 B B - 8 F C B - E 0 0 D A 2 F 2 6 3 5 D "   d a t a = " e w o J I k R l c 2 l n b k l k I i A 6 I C I 1 O T Q 1 M G J m Z C 0 z Y 2 F m L T Q 0 Z j A t O D Q w Y y 0 5 N T c 2 Z m U 3 Z G J j N D M i C n 0 K " / > < / e x t o b j > < e x t o b j   n a m e = " F 3 5 B 0 B E E - F 1 8 A - 4 7 B B - 8 F C B - E 0 0 D A 2 F 2 6 3 5 D - 6 " > < e x t o b j d a t a   t y p e = " F 3 5 B 0 B E E - F 1 8 A - 4 7 B B - 8 F C B - E 0 0 D A 2 F 2 6 3 5 D "   d a t a = " e w o J I k R l c 2 l n b k l k I i A 6 I C I w Z W F j N z k 0 O C 0 0 O W E 4 L T Q 4 M z U t Y j Y 1 O C 0 1 M j Z h O G I 4 M D Y 2 M T I i C n 0 K " / > < / e x t o b j > < e x t o b j   n a m e = " F 3 5 B 0 B E E - F 1 8 A - 4 7 B B - 8 F C B - E 0 0 D A 2 F 2 6 3 5 D - 9 " > < e x t o b j d a t a   t y p e = " F 3 5 B 0 B E E - F 1 8 A - 4 7 B B - 8 F C B - E 0 0 D A 2 F 2 6 3 5 D "   d a t a = " e w o J I k R l c 2 l n b k l k I i A 6 I C I w Z W F j N z k 0 O C 0 0 O W E 4 L T Q 4 M z U t Y j Y 1 O C 0 1 M j Z h O G I 4 M D Y 2 M T I i C n 0 K " / > < / e x t o b j > < e x t o b j   n a m e = " F 3 5 B 0 B E E - F 1 8 A - 4 7 B B - 8 F C B - E 0 0 D A 2 F 2 6 3 5 D - 1 0 " > < e x t o b j d a t a   t y p e = " F 3 5 B 0 B E E - F 1 8 A - 4 7 B B - 8 F C B - E 0 0 D A 2 F 2 6 3 5 D "   d a t a = " e w o J I k R l c 2 l n b k l k I i A 6 I C I w Z W F j N z k 0 O C 0 0 O W E 4 L T Q 4 M z U t Y j Y 1 O C 0 1 M j Z h O G I 4 M D Y 2 M T I i C n 0 K " / > < / e x t o b j > < / e x t o b j s > < / s : c u s t o m D a t a > 
</file>

<file path=customXml/item6.xml>��< ? x m l   v e r s i o n = " 1 . 0 "   s t a n d a l o n e = " y e s " ? > < s : c u s t o m D a t a   x m l n s = " h t t p : / / w w w . w p s . c n / o f f i c e D o c u m e n t / 2 0 1 3 / w p s C u s t o m D a t a "   x m l n s : s = " h t t p : / / w w w . w p s . c n / o f f i c e D o c u m e n t / 2 0 1 3 / w p s C u s t o m D a t a " > < e x t o b j s > < e x t o b j   n a m e = " F 3 5 B 0 B E E - F 1 8 A - 4 7 B B - 8 F C B - E 0 0 D A 2 F 2 6 3 5 D - 1 " > < e x t o b j d a t a   t y p e = " F 3 5 B 0 B E E - F 1 8 A - 4 7 B B - 8 F C B - E 0 0 D A 2 F 2 6 3 5 D "   d a t a = " e w o J I k R l c 2 l n b k l k I i A 6 I C I 1 O T Q 1 M G J m Z C 0 z Y 2 F m L T Q 0 Z j A t O D Q w Y y 0 5 N T c 2 Z m U 3 Z G J j N D M i C n 0 K " / > < / e x t o b j > < e x t o b j   n a m e = " F 3 5 B 0 B E E - F 1 8 A - 4 7 B B - 8 F C B - E 0 0 D A 2 F 2 6 3 5 D - 6 " > < e x t o b j d a t a   t y p e = " F 3 5 B 0 B E E - F 1 8 A - 4 7 B B - 8 F C B - E 0 0 D A 2 F 2 6 3 5 D "   d a t a = " e w o J I k R l c 2 l n b k l k I i A 6 I C I w Z W F j N z k 0 O C 0 0 O W E 4 L T Q 4 M z U t Y j Y 1 O C 0 1 M j Z h O G I 4 M D Y 2 M T I i C n 0 K " / > < / e x t o b j > < e x t o b j   n a m e = " F 3 5 B 0 B E E - F 1 8 A - 4 7 B B - 8 F C B - E 0 0 D A 2 F 2 6 3 5 D - 9 " > < e x t o b j d a t a   t y p e = " F 3 5 B 0 B E E - F 1 8 A - 4 7 B B - 8 F C B - E 0 0 D A 2 F 2 6 3 5 D "   d a t a = " e w o J I k R l c 2 l n b k l k I i A 6 I C I w Z W F j N z k 0 O C 0 0 O W E 4 L T Q 4 M z U t Y j Y 1 O C 0 1 M j Z h O G I 4 M D Y 2 M T I i C n 0 K " / > < / e x t o b j > < e x t o b j   n a m e = " F 3 5 B 0 B E E - F 1 8 A - 4 7 B B - 8 F C B - E 0 0 D A 2 F 2 6 3 5 D - 1 0 " > < e x t o b j d a t a   t y p e = " F 3 5 B 0 B E E - F 1 8 A - 4 7 B B - 8 F C B - E 0 0 D A 2 F 2 6 3 5 D "   d a t a = " e w o J I k R l c 2 l n b k l k I i A 6 I C I w Z W F j N z k 0 O C 0 0 O W E 4 L T Q 4 M z U t Y j Y 1 O C 0 1 M j Z h O G I 4 M D Y 2 M T I i C n 0 K " / > < / e x t o b j > < e x t o b j   n a m e = " F 3 5 B 0 B E E - F 1 8 A - 4 7 B B - 8 F C B - E 0 0 D A 2 F 2 6 3 5 D - 1 1 " > < e x t o b j d a t a   t y p e = " F 3 5 B 0 B E E - F 1 8 A - 4 7 B B - 8 F C B - E 0 0 D A 2 F 2 6 3 5 D "   d a t a = " e w o J I k R l c 2 l n b k l k I i A 6 I C I w Z W F j N z k 0 O C 0 0 O W E 4 L T Q 4 M z U t Y j Y 1 O C 0 1 M j Z h O G I 4 M D Y 2 M T I i C n 0 K " / > < / e x t o b j > < / e x t o b j s > < / s : c u s t o m D a t a > 
</file>

<file path=customXml/item7.xml>��< ? x m l   v e r s i o n = " 1 . 0 "   s t a n d a l o n e = " y e s " ? > < s : c u s t o m D a t a   x m l n s = " h t t p : / / w w w . w p s . c n / o f f i c e D o c u m e n t / 2 0 1 3 / w p s C u s t o m D a t a "   x m l n s : s = " h t t p : / / w w w . w p s . c n / o f f i c e D o c u m e n t / 2 0 1 3 / w p s C u s t o m D a t a " > < e x t o b j s > < e x t o b j   n a m e = " F 3 5 B 0 B E E - F 1 8 A - 4 7 B B - 8 F C B - E 0 0 D A 2 F 2 6 3 5 D - 1 " > < e x t o b j d a t a   t y p e = " F 3 5 B 0 B E E - F 1 8 A - 4 7 B B - 8 F C B - E 0 0 D A 2 F 2 6 3 5 D "   d a t a = " e w o J I k R l c 2 l n b k l k I i A 6 I C I 1 O T Q 1 M G J m Z C 0 z Y 2 F m L T Q 0 Z j A t O D Q w Y y 0 5 N T c 2 Z m U 3 Z G J j N D M i C n 0 K " / > < / e x t o b j > < e x t o b j   n a m e = " F 3 5 B 0 B E E - F 1 8 A - 4 7 B B - 8 F C B - E 0 0 D A 2 F 2 6 3 5 D - 2 " > < e x t o b j d a t a   t y p e = " F 3 5 B 0 B E E - F 1 8 A - 4 7 B B - 8 F C B - E 0 0 D A 2 F 2 6 3 5 D "   d a t a = " e w o J I k R l c 2 l n b k l k I i A 6 I C I w Z W F j N z k 0 O C 0 0 O W E 4 L T Q 4 M z U t Y j Y 1 O C 0 1 M j Z h O G I 4 M D Y 2 M T I i C n 0 K " / > < / e x t o b j > < e x t o b j   n a m e = " F 3 5 B 0 B E E - F 1 8 A - 4 7 B B - 8 F C B - E 0 0 D A 2 F 2 6 3 5 D - 3 " > < e x t o b j d a t a   t y p e = " F 3 5 B 0 B E E - F 1 8 A - 4 7 B B - 8 F C B - E 0 0 D A 2 F 2 6 3 5 D "   d a t a = " e w o J I k R l c 2 l n b k l k I i A 6 I C I w Z W F j N z k 0 O C 0 0 O W E 4 L T Q 4 M z U t Y j Y 1 O C 0 1 M j Z h O G I 4 M D Y 2 M T I i C n 0 K " / > < / e x t o b j > < e x t o b j   n a m e = " F 3 5 B 0 B E E - F 1 8 A - 4 7 B B - 8 F C B - E 0 0 D A 2 F 2 6 3 5 D - 4 " > < e x t o b j d a t a   t y p e = " F 3 5 B 0 B E E - F 1 8 A - 4 7 B B - 8 F C B - E 0 0 D A 2 F 2 6 3 5 D "   d a t a = " e w o J I k R l c 2 l n b k l k I i A 6 I C I w Z W F j N z k 0 O C 0 0 O W E 4 L T Q 4 M z U t Y j Y 1 O C 0 1 M j Z h O G I 4 M D Y 2 M T I i C n 0 K " / > < / e x t o b j > < e x t o b j   n a m e = " F 3 5 B 0 B E E - F 1 8 A - 4 7 B B - 8 F C B - E 0 0 D A 2 F 2 6 3 5 D - 5 " > < e x t o b j d a t a   t y p e = " F 3 5 B 0 B E E - F 1 8 A - 4 7 B B - 8 F C B - E 0 0 D A 2 F 2 6 3 5 D "   d a t a = " e w o J I k R l c 2 l n b k l k I i A 6 I C I w Z W F j N z k 0 O C 0 0 O W E 4 L T Q 4 M z U t Y j Y 1 O C 0 1 M j Z h O G I 4 M D Y 2 M T I i C n 0 K " / > < / e x t o b j > < e x t o b j   n a m e = " F 3 5 B 0 B E E - F 1 8 A - 4 7 B B - 8 F C B - E 0 0 D A 2 F 2 6 3 5 D - 6 " > < e x t o b j d a t a   t y p e = " F 3 5 B 0 B E E - F 1 8 A - 4 7 B B - 8 F C B - E 0 0 D A 2 F 2 6 3 5 D "   d a t a = " e w o J I k R l c 2 l n b k l k I i A 6 I C I w Z W F j N z k 0 O C 0 0 O W E 4 L T Q 4 M z U t Y j Y 1 O C 0 1 M j Z h O G I 4 M D Y 2 M T I i C n 0 K " / > < / e x t o b j > < e x t o b j   n a m e = " F 3 5 B 0 B E E - F 1 8 A - 4 7 B B - 8 F C B - E 0 0 D A 2 F 2 6 3 5 D - 7 " > < e x t o b j d a t a   t y p e = " F 3 5 B 0 B E E - F 1 8 A - 4 7 B B - 8 F C B - E 0 0 D A 2 F 2 6 3 5 D "   d a t a = " e w o J I k R l c 2 l n b k l k I i A 6 I C I w Z W F j N z k 0 O C 0 0 O W E 4 L T Q 4 M z U t Y j Y 1 O C 0 1 M j Z h O G I 4 M D Y 2 M T I i C n 0 K " / > < / e x t o b j > < e x t o b j   n a m e = " F 3 5 B 0 B E E - F 1 8 A - 4 7 B B - 8 F C B - E 0 0 D A 2 F 2 6 3 5 D - 8 " > < e x t o b j d a t a   t y p e = " F 3 5 B 0 B E E - F 1 8 A - 4 7 B B - 8 F C B - E 0 0 D A 2 F 2 6 3 5 D "   d a t a = " e w o J I k R l c 2 l n b k l k I i A 6 I C I w Z W F j N z k 0 O C 0 0 O W E 4 L T Q 4 M z U t Y j Y 1 O C 0 1 M j Z h O G I 4 M D Y 2 M T I i C n 0 K " / > < / e x t o b j > < e x t o b j   n a m e = " F 3 5 B 0 B E E - F 1 8 A - 4 7 B B - 8 F C B - E 0 0 D A 2 F 2 6 3 5 D - 9 " > < e x t o b j d a t a   t y p e = " F 3 5 B 0 B E E - F 1 8 A - 4 7 B B - 8 F C B - E 0 0 D A 2 F 2 6 3 5 D "   d a t a = " e w o J I k R l c 2 l n b k l k I i A 6 I C I w Z W F j N z k 0 O C 0 0 O W E 4 L T Q 4 M z U t Y j Y 1 O C 0 1 M j Z h O G I 4 M D Y 2 M T I i C n 0 K " / > < / e x t o b j > < / e x t o b j s > < / s : c u s t o m D a t a > 
</file>

<file path=customXml/item8.xml>��< ? x m l   v e r s i o n = " 1 . 0 "   s t a n d a l o n e = " y e s " ? > < s : c u s t o m D a t a   x m l n s = " h t t p : / / w w w . w p s . c n / o f f i c e D o c u m e n t / 2 0 1 3 / w p s C u s t o m D a t a "   x m l n s : s = " h t t p : / / w w w . w p s . c n / o f f i c e D o c u m e n t / 2 0 1 3 / w p s C u s t o m D a t a " > < e x t o b j s > < e x t o b j   n a m e = " F 3 5 B 0 B E E - F 1 8 A - 4 7 B B - 8 F C B - E 0 0 D A 2 F 2 6 3 5 D - 1 " > < e x t o b j d a t a   t y p e = " F 3 5 B 0 B E E - F 1 8 A - 4 7 B B - 8 F C B - E 0 0 D A 2 F 2 6 3 5 D "   d a t a = " e w o J I k R l c 2 l n b k l k I i A 6 I C I 1 O T Q 1 M G J m Z C 0 z Y 2 F m L T Q 0 Z j A t O D Q w Y y 0 5 N T c 2 Z m U 3 Z G J j N D M i C n 0 K " / > < / e x t o b j > < e x t o b j   n a m e = " F 3 5 B 0 B E E - F 1 8 A - 4 7 B B - 8 F C B - E 0 0 D A 2 F 2 6 3 5 D - 2 " > < e x t o b j d a t a   t y p e = " F 3 5 B 0 B E E - F 1 8 A - 4 7 B B - 8 F C B - E 0 0 D A 2 F 2 6 3 5 D "   d a t a = " e w o J I k R l c 2 l n b k l k I i A 6 I C I w Z W F j N z k 0 O C 0 0 O W E 4 L T Q 4 M z U t Y j Y 1 O C 0 1 M j Z h O G I 4 M D Y 2 M T I i C n 0 K " / > < / e x t o b j > < e x t o b j   n a m e = " F 3 5 B 0 B E E - F 1 8 A - 4 7 B B - 8 F C B - E 0 0 D A 2 F 2 6 3 5 D - 3 " > < e x t o b j d a t a   t y p e = " F 3 5 B 0 B E E - F 1 8 A - 4 7 B B - 8 F C B - E 0 0 D A 2 F 2 6 3 5 D "   d a t a = " e w o J I k R l c 2 l n b k l k I i A 6 I C I w Z W F j N z k 0 O C 0 0 O W E 4 L T Q 4 M z U t Y j Y 1 O C 0 1 M j Z h O G I 4 M D Y 2 M T I i C n 0 K " / > < / e x t o b j > < e x t o b j   n a m e = " F 3 5 B 0 B E E - F 1 8 A - 4 7 B B - 8 F C B - E 0 0 D A 2 F 2 6 3 5 D - 4 " > < e x t o b j d a t a   t y p e = " F 3 5 B 0 B E E - F 1 8 A - 4 7 B B - 8 F C B - E 0 0 D A 2 F 2 6 3 5 D "   d a t a = " e w o J I k R l c 2 l n b k l k I i A 6 I C I w Z W F j N z k 0 O C 0 0 O W E 4 L T Q 4 M z U t Y j Y 1 O C 0 1 M j Z h O G I 4 M D Y 2 M T I i C n 0 K " / > < / e x t o b j > < e x t o b j   n a m e = " F 3 5 B 0 B E E - F 1 8 A - 4 7 B B - 8 F C B - E 0 0 D A 2 F 2 6 3 5 D - 5 " > < e x t o b j d a t a   t y p e = " F 3 5 B 0 B E E - F 1 8 A - 4 7 B B - 8 F C B - E 0 0 D A 2 F 2 6 3 5 D "   d a t a = " e w o J I k R l c 2 l n b k l k I i A 6 I C I w Z W F j N z k 0 O C 0 0 O W E 4 L T Q 4 M z U t Y j Y 1 O C 0 1 M j Z h O G I 4 M D Y 2 M T I i C n 0 K " / > < / e x t o b j > < e x t o b j   n a m e = " F 3 5 B 0 B E E - F 1 8 A - 4 7 B B - 8 F C B - E 0 0 D A 2 F 2 6 3 5 D - 6 " > < e x t o b j d a t a   t y p e = " F 3 5 B 0 B E E - F 1 8 A - 4 7 B B - 8 F C B - E 0 0 D A 2 F 2 6 3 5 D "   d a t a = " e w o J I k R l c 2 l n b k l k I i A 6 I C I w Z W F j N z k 0 O C 0 0 O W E 4 L T Q 4 M z U t Y j Y 1 O C 0 1 M j Z h O G I 4 M D Y 2 M T I i C n 0 K " / > < / e x t o b j > < e x t o b j   n a m e = " F 3 5 B 0 B E E - F 1 8 A - 4 7 B B - 8 F C B - E 0 0 D A 2 F 2 6 3 5 D - 7 " > < e x t o b j d a t a   t y p e = " F 3 5 B 0 B E E - F 1 8 A - 4 7 B B - 8 F C B - E 0 0 D A 2 F 2 6 3 5 D "   d a t a = " e w o J I k R l c 2 l n b k l k I i A 6 I C I w Z W F j N z k 0 O C 0 0 O W E 4 L T Q 4 M z U t Y j Y 1 O C 0 1 M j Z h O G I 4 M D Y 2 M T I i C n 0 K " / > < / e x t o b j > < e x t o b j   n a m e = " F 3 5 B 0 B E E - F 1 8 A - 4 7 B B - 8 F C B - E 0 0 D A 2 F 2 6 3 5 D - 8 " > < e x t o b j d a t a   t y p e = " F 3 5 B 0 B E E - F 1 8 A - 4 7 B B - 8 F C B - E 0 0 D A 2 F 2 6 3 5 D "   d a t a = " e w o J I k R l c 2 l n b k l k I i A 6 I C I w Z W F j N z k 0 O C 0 0 O W E 4 L T Q 4 M z U t Y j Y 1 O C 0 1 M j Z h O G I 4 M D Y 2 M T I i C n 0 K " / > < / e x t o b j > < e x t o b j   n a m e = " F 3 5 B 0 B E E - F 1 8 A - 4 7 B B - 8 F C B - E 0 0 D A 2 F 2 6 3 5 D - 9 " > < e x t o b j d a t a   t y p e = " F 3 5 B 0 B E E - F 1 8 A - 4 7 B B - 8 F C B - E 0 0 D A 2 F 2 6 3 5 D "   d a t a = " e w o J I k R l c 2 l n b k l k I i A 6 I C I w Z W F j N z k 0 O C 0 0 O W E 4 L T Q 4 M z U t Y j Y 1 O C 0 1 M j Z h O G I 4 M D Y 2 M T I i C n 0 K " / > < / e x t o b j > < / e x t o b j s > < / s : c u s t o m D a t a > 
</file>

<file path=customXml/item9.xml>��< ? x m l   v e r s i o n = " 1 . 0 "   s t a n d a l o n e = " y e s " ? > < s : c u s t o m D a t a   x m l n s = " h t t p : / / w w w . w p s . c n / o f f i c e D o c u m e n t / 2 0 1 3 / w p s C u s t o m D a t a "   x m l n s : s = " h t t p : / / w w w . w p s . c n / o f f i c e D o c u m e n t / 2 0 1 3 / w p s C u s t o m D a t a " > < e x t o b j s > < e x t o b j   n a m e = " F 3 5 B 0 B E E - F 1 8 A - 4 7 B B - 8 F C B - E 0 0 D A 2 F 2 6 3 5 D - 1 " > < e x t o b j d a t a   t y p e = " F 3 5 B 0 B E E - F 1 8 A - 4 7 B B - 8 F C B - E 0 0 D A 2 F 2 6 3 5 D "   d a t a = " e w o J I k R l c 2 l n b k l k I i A 6 I C I 1 O T Q 1 M G J m Z C 0 z Y 2 F m L T Q 0 Z j A t O D Q w Y y 0 5 N T c 2 Z m U 3 Z G J j N D M i C n 0 K " / > < / e x t o b j > < e x t o b j   n a m e = " F 3 5 B 0 B E E - F 1 8 A - 4 7 B B - 8 F C B - E 0 0 D A 2 F 2 6 3 5 D - 6 " > < e x t o b j d a t a   t y p e = " F 3 5 B 0 B E E - F 1 8 A - 4 7 B B - 8 F C B - E 0 0 D A 2 F 2 6 3 5 D "   d a t a = " e w o J I k R l c 2 l n b k l k I i A 6 I C I w Z W F j N z k 0 O C 0 0 O W E 4 L T Q 4 M z U t Y j Y 1 O C 0 1 M j Z h O G I 4 M D Y 2 M T I i C n 0 K " / > < / e x t o b j > < e x t o b j   n a m e = " F 3 5 B 0 B E E - F 1 8 A - 4 7 B B - 8 F C B - E 0 0 D A 2 F 2 6 3 5 D - 9 " > < e x t o b j d a t a   t y p e = " F 3 5 B 0 B E E - F 1 8 A - 4 7 B B - 8 F C B - E 0 0 D A 2 F 2 6 3 5 D "   d a t a = " e w o J I k R l c 2 l n b k l k I i A 6 I C I w Z W F j N z k 0 O C 0 0 O W E 4 L T Q 4 M z U t Y j Y 1 O C 0 1 M j Z h O G I 4 M D Y 2 M T I i C n 0 K " / > < / e x t o b j > < e x t o b j   n a m e = " F 3 5 B 0 B E E - F 1 8 A - 4 7 B B - 8 F C B - E 0 0 D A 2 F 2 6 3 5 D - 1 0 " > < e x t o b j d a t a   t y p e = " F 3 5 B 0 B E E - F 1 8 A - 4 7 B B - 8 F C B - E 0 0 D A 2 F 2 6 3 5 D "   d a t a = " e w o J I k R l c 2 l n b k l k I i A 6 I C I w Z W F j N z k 0 O C 0 0 O W E 4 L T Q 4 M z U t Y j Y 1 O C 0 1 M j Z h O G I 4 M D Y 2 M T I i C n 0 K " / > < / e x t o b j > < e x t o b j   n a m e = " F 3 5 B 0 B E E - F 1 8 A - 4 7 B B - 8 F C B - E 0 0 D A 2 F 2 6 3 5 D - 1 1 " > < e x t o b j d a t a   t y p e = " F 3 5 B 0 B E E - F 1 8 A - 4 7 B B - 8 F C B - E 0 0 D A 2 F 2 6 3 5 D "   d a t a = " e w o J I k R l c 2 l n b k l k I i A 6 I C I w Z W F j N z k 0 O C 0 0 O W E 4 L T Q 4 M z U t Y j Y 1 O C 0 1 M j Z h O G I 4 M D Y 2 M T I i C n 0 K " / > < / e x t o b j > < e x t o b j   n a m e = " F 3 5 B 0 B E E - F 1 8 A - 4 7 B B - 8 F C B - E 0 0 D A 2 F 2 6 3 5 D - 1 2 " > < e x t o b j d a t a   t y p e = " F 3 5 B 0 B E E - F 1 8 A - 4 7 B B - 8 F C B - E 0 0 D A 2 F 2 6 3 5 D "   d a t a = " e w o J I k R l c 2 l n b k l k I i A 6 I C I w Z W F j N z k 0 O C 0 0 O W E 4 L T Q 4 M z U t Y j Y 1 O C 0 1 M j Z h O G I 4 M D Y 2 M T I i C n 0 K " / > < / e x t o b j > < e x t o b j   n a m e = " F 3 5 B 0 B E E - F 1 8 A - 4 7 B B - 8 F C B - E 0 0 D A 2 F 2 6 3 5 D - 1 3 " > < e x t o b j d a t a   t y p e = " F 3 5 B 0 B E E - F 1 8 A - 4 7 B B - 8 F C B - E 0 0 D A 2 F 2 6 3 5 D "   d a t a = " e w o J I k R l c 2 l n b k l k I i A 6 I C I w Z W F j N z k 0 O C 0 0 O W E 4 L T Q 4 M z U t Y j Y 1 O C 0 1 M j Z h O G I 4 M D Y 2 M T I i C n 0 K " / > < / e x t o b j > < e x t o b j   n a m e = " F 3 5 B 0 B E E - F 1 8 A - 4 7 B B - 8 F C B - E 0 0 D A 2 F 2 6 3 5 D - 1 4 " > < e x t o b j d a t a   t y p e = " F 3 5 B 0 B E E - F 1 8 A - 4 7 B B - 8 F C B - E 0 0 D A 2 F 2 6 3 5 D "   d a t a = " e w o J I k R l c 2 l n b k l k I i A 6 I C I w Z W F j N z k 0 O C 0 0 O W E 4 L T Q 4 M z U t Y j Y 1 O C 0 1 M j Z h O G I 4 M D Y 2 M T I i C n 0 K " / > < / e x t o b j > < / e x t o b j s > < / s : c u s t o m D a t a > 
</file>

<file path=customXml/itemProps280.xml><?xml version="1.0" encoding="utf-8"?>
<ds:datastoreItem xmlns:ds="http://schemas.openxmlformats.org/officeDocument/2006/customXml" ds:itemID="s:customData">
  <ds:schemaRefs>
    <ds:schemaRef ds:uri="http://www.wps.cn/officeDocument/2013/wpsCustomData"/>
  </ds:schemaRefs>
</ds:datastoreItem>
</file>

<file path=customXml/itemProps281.xml><?xml version="1.0" encoding="utf-8"?>
<ds:datastoreItem xmlns:ds="http://schemas.openxmlformats.org/officeDocument/2006/customXml" ds:itemID="{A6B0B213-EC35-47F2-8AD0-71C6CD69CCEC}">
  <ds:schemaRefs/>
</ds:datastoreItem>
</file>

<file path=customXml/itemProps282.xml><?xml version="1.0" encoding="utf-8"?>
<ds:datastoreItem xmlns:ds="http://schemas.openxmlformats.org/officeDocument/2006/customXml" ds:itemID="{40C6D698-27EE-4BC4-916C-74AE362E8251}">
  <ds:schemaRefs/>
</ds:datastoreItem>
</file>

<file path=customXml/itemProps283.xml><?xml version="1.0" encoding="utf-8"?>
<ds:datastoreItem xmlns:ds="http://schemas.openxmlformats.org/officeDocument/2006/customXml" ds:itemID="{3ED274A7-BF8D-4F41-BE4F-931B3276A3DE}">
  <ds:schemaRefs/>
</ds:datastoreItem>
</file>

<file path=customXml/itemProps284.xml><?xml version="1.0" encoding="utf-8"?>
<ds:datastoreItem xmlns:ds="http://schemas.openxmlformats.org/officeDocument/2006/customXml" ds:itemID="{B323ABC5-8A24-41D2-B881-FEF73B2ED00F}">
  <ds:schemaRefs/>
</ds:datastoreItem>
</file>

<file path=customXml/itemProps285.xml><?xml version="1.0" encoding="utf-8"?>
<ds:datastoreItem xmlns:ds="http://schemas.openxmlformats.org/officeDocument/2006/customXml" ds:itemID="{7229A354-6B0C-40A2-AD87-350C2F772F8D}">
  <ds:schemaRefs/>
</ds:datastoreItem>
</file>

<file path=customXml/itemProps286.xml><?xml version="1.0" encoding="utf-8"?>
<ds:datastoreItem xmlns:ds="http://schemas.openxmlformats.org/officeDocument/2006/customXml" ds:itemID="{0010D3E6-8FEC-4090-8113-0BE669AC7DF7}">
  <ds:schemaRefs/>
</ds:datastoreItem>
</file>

<file path=customXml/itemProps287.xml><?xml version="1.0" encoding="utf-8"?>
<ds:datastoreItem xmlns:ds="http://schemas.openxmlformats.org/officeDocument/2006/customXml" ds:itemID="{59A95272-B967-4C6A-9D37-6C629101E217}">
  <ds:schemaRefs/>
</ds:datastoreItem>
</file>

<file path=customXml/itemProps288.xml><?xml version="1.0" encoding="utf-8"?>
<ds:datastoreItem xmlns:ds="http://schemas.openxmlformats.org/officeDocument/2006/customXml" ds:itemID="{F7052723-FF76-4215-9673-F6F161453D0B}">
  <ds:schemaRefs/>
</ds:datastoreItem>
</file>

<file path=customXml/itemProps289.xml><?xml version="1.0" encoding="utf-8"?>
<ds:datastoreItem xmlns:ds="http://schemas.openxmlformats.org/officeDocument/2006/customXml" ds:itemID="{0A0406B9-4D1F-478C-929E-A68502AA30FE}">
  <ds:schemaRefs/>
</ds:datastoreItem>
</file>

<file path=customXml/itemProps290.xml><?xml version="1.0" encoding="utf-8"?>
<ds:datastoreItem xmlns:ds="http://schemas.openxmlformats.org/officeDocument/2006/customXml" ds:itemID="{31574B0D-6670-4ECC-9A5E-8FA239FFA88B}">
  <ds:schemaRefs/>
</ds:datastoreItem>
</file>

<file path=customXml/itemProps291.xml><?xml version="1.0" encoding="utf-8"?>
<ds:datastoreItem xmlns:ds="http://schemas.openxmlformats.org/officeDocument/2006/customXml" ds:itemID="{641991F1-2770-40FE-B976-77A99F4351F0}">
  <ds:schemaRefs/>
</ds:datastoreItem>
</file>

<file path=customXml/itemProps292.xml><?xml version="1.0" encoding="utf-8"?>
<ds:datastoreItem xmlns:ds="http://schemas.openxmlformats.org/officeDocument/2006/customXml" ds:itemID="{B1222BEA-E203-4629-B385-91D32C951BA2}">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0</TotalTime>
  <Words>5811</Words>
  <Application>WPS 演示</Application>
  <PresentationFormat>全屏显示(4:3)</PresentationFormat>
  <Paragraphs>339</Paragraphs>
  <Slides>29</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29</vt:i4>
      </vt:variant>
    </vt:vector>
  </HeadingPairs>
  <TitlesOfParts>
    <vt:vector size="51" baseType="lpstr">
      <vt:lpstr>Arial</vt:lpstr>
      <vt:lpstr>宋体</vt:lpstr>
      <vt:lpstr>Wingdings</vt:lpstr>
      <vt:lpstr>微软雅黑</vt:lpstr>
      <vt:lpstr>黑体</vt:lpstr>
      <vt:lpstr>汉仪综艺体简</vt:lpstr>
      <vt:lpstr>汉仪力量黑简</vt:lpstr>
      <vt:lpstr>Times New Roman</vt:lpstr>
      <vt:lpstr>Wingdings</vt:lpstr>
      <vt:lpstr>Roboto Regular</vt:lpstr>
      <vt:lpstr>思源黑体 CN Regular</vt:lpstr>
      <vt:lpstr>Calibri Light</vt:lpstr>
      <vt:lpstr>Arial Unicode MS</vt:lpstr>
      <vt:lpstr>等线 Light</vt:lpstr>
      <vt:lpstr>等线</vt:lpstr>
      <vt:lpstr>Calibri</vt:lpstr>
      <vt:lpstr>仿宋_GB2312</vt:lpstr>
      <vt:lpstr>Times New Roman</vt:lpstr>
      <vt:lpstr>仿宋</vt:lpstr>
      <vt:lpstr>ESRI AMFM Electric</vt:lpstr>
      <vt:lpstr>Office 主题​​</vt:lpstr>
      <vt:lpstr>1_Office 主题​​</vt:lpstr>
      <vt:lpstr>PowerPoint 演示文稿</vt:lpstr>
      <vt:lpstr>目  录</vt:lpstr>
      <vt:lpstr>第一部分 总 则</vt:lpstr>
      <vt:lpstr>PowerPoint 演示文稿</vt:lpstr>
      <vt:lpstr>1.3规划原则</vt:lpstr>
      <vt:lpstr>PowerPoint 演示文稿</vt:lpstr>
      <vt:lpstr>第二部分 规划定位</vt:lpstr>
      <vt:lpstr>规划定位</vt:lpstr>
      <vt:lpstr>第三部分 总体格局与结构</vt:lpstr>
      <vt:lpstr>PowerPoint 演示文稿</vt:lpstr>
      <vt:lpstr>PowerPoint 演示文稿</vt:lpstr>
      <vt:lpstr>PowerPoint 演示文稿</vt:lpstr>
      <vt:lpstr>第四部分 镇村统筹发展</vt:lpstr>
      <vt:lpstr>PowerPoint 演示文稿</vt:lpstr>
      <vt:lpstr>PowerPoint 演示文稿</vt:lpstr>
      <vt:lpstr>第五部分 镇区规划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第六部分 国土综合整治和生态修复</vt:lpstr>
      <vt:lpstr>PowerPoint 演示文稿</vt:lpstr>
      <vt:lpstr>PowerPoint 演示文稿</vt:lpstr>
      <vt:lpstr>第七部分 规划传导与实施</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佳 白</dc:creator>
  <cp:lastModifiedBy>白佳</cp:lastModifiedBy>
  <cp:revision>46</cp:revision>
  <dcterms:created xsi:type="dcterms:W3CDTF">2023-06-27T02:07:00Z</dcterms:created>
  <dcterms:modified xsi:type="dcterms:W3CDTF">2024-07-04T03:31:42Z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125823859BA54AC9A46F3C62CF45A851_12</vt:lpwstr>
  </property>
  <property fmtid="{D5CDD505-2E9C-101B-9397-08002B2CF9AE}" pid="3" name="KSOProductBuildVer">
    <vt:lpwstr>2052-12.1.0.16929</vt:lpwstr>
  </property>
</Properties>
</file>